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2" r:id="rId3"/>
    <p:sldId id="285" r:id="rId4"/>
    <p:sldId id="286" r:id="rId5"/>
    <p:sldId id="284" r:id="rId6"/>
    <p:sldId id="283" r:id="rId7"/>
    <p:sldId id="287" r:id="rId8"/>
    <p:sldId id="282" r:id="rId9"/>
    <p:sldId id="281" r:id="rId10"/>
    <p:sldId id="280" r:id="rId11"/>
    <p:sldId id="279" r:id="rId12"/>
    <p:sldId id="288" r:id="rId13"/>
    <p:sldId id="278" r:id="rId14"/>
    <p:sldId id="277" r:id="rId15"/>
    <p:sldId id="276" r:id="rId16"/>
    <p:sldId id="289" r:id="rId17"/>
    <p:sldId id="275" r:id="rId18"/>
    <p:sldId id="274" r:id="rId19"/>
    <p:sldId id="273" r:id="rId20"/>
    <p:sldId id="270" r:id="rId21"/>
    <p:sldId id="290" r:id="rId22"/>
    <p:sldId id="271" r:id="rId23"/>
    <p:sldId id="269" r:id="rId24"/>
    <p:sldId id="268" r:id="rId25"/>
    <p:sldId id="264" r:id="rId26"/>
    <p:sldId id="267" r:id="rId27"/>
    <p:sldId id="266" r:id="rId28"/>
    <p:sldId id="265" r:id="rId29"/>
    <p:sldId id="261" r:id="rId30"/>
    <p:sldId id="291" r:id="rId31"/>
    <p:sldId id="263" r:id="rId32"/>
    <p:sldId id="262" r:id="rId33"/>
    <p:sldId id="260" r:id="rId34"/>
    <p:sldId id="293" r:id="rId35"/>
    <p:sldId id="259" r:id="rId36"/>
    <p:sldId id="257" r:id="rId37"/>
    <p:sldId id="292" r:id="rId38"/>
    <p:sldId id="294"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a kösem" userId="2bbcc72f52e44433" providerId="LiveId" clId="{D6C7AAEE-B6BF-4D2F-B77C-31D205682A15}"/>
    <pc:docChg chg="custSel addSld delSld modSld">
      <pc:chgData name="musa kösem" userId="2bbcc72f52e44433" providerId="LiveId" clId="{D6C7AAEE-B6BF-4D2F-B77C-31D205682A15}" dt="2023-06-05T20:52:29.628" v="23" actId="14100"/>
      <pc:docMkLst>
        <pc:docMk/>
      </pc:docMkLst>
      <pc:sldChg chg="modSp mod">
        <pc:chgData name="musa kösem" userId="2bbcc72f52e44433" providerId="LiveId" clId="{D6C7AAEE-B6BF-4D2F-B77C-31D205682A15}" dt="2023-06-05T20:51:55.414" v="22"/>
        <pc:sldMkLst>
          <pc:docMk/>
          <pc:sldMk cId="2686713162" sldId="257"/>
        </pc:sldMkLst>
        <pc:spChg chg="mod">
          <ac:chgData name="musa kösem" userId="2bbcc72f52e44433" providerId="LiveId" clId="{D6C7AAEE-B6BF-4D2F-B77C-31D205682A15}" dt="2023-06-05T20:51:55.414" v="22"/>
          <ac:spMkLst>
            <pc:docMk/>
            <pc:sldMk cId="2686713162" sldId="257"/>
            <ac:spMk id="3" creationId="{00000000-0000-0000-0000-000000000000}"/>
          </ac:spMkLst>
        </pc:spChg>
        <pc:picChg chg="mod">
          <ac:chgData name="musa kösem" userId="2bbcc72f52e44433" providerId="LiveId" clId="{D6C7AAEE-B6BF-4D2F-B77C-31D205682A15}" dt="2023-06-05T20:50:14.931" v="3" actId="1076"/>
          <ac:picMkLst>
            <pc:docMk/>
            <pc:sldMk cId="2686713162" sldId="257"/>
            <ac:picMk id="29698" creationId="{00000000-0000-0000-0000-000000000000}"/>
          </ac:picMkLst>
        </pc:picChg>
      </pc:sldChg>
      <pc:sldChg chg="del">
        <pc:chgData name="musa kösem" userId="2bbcc72f52e44433" providerId="LiveId" clId="{D6C7AAEE-B6BF-4D2F-B77C-31D205682A15}" dt="2023-06-05T20:50:39.232" v="4" actId="2696"/>
        <pc:sldMkLst>
          <pc:docMk/>
          <pc:sldMk cId="1981577112" sldId="258"/>
        </pc:sldMkLst>
      </pc:sldChg>
      <pc:sldChg chg="modSp">
        <pc:chgData name="musa kösem" userId="2bbcc72f52e44433" providerId="LiveId" clId="{D6C7AAEE-B6BF-4D2F-B77C-31D205682A15}" dt="2023-06-05T20:52:29.628" v="23" actId="14100"/>
        <pc:sldMkLst>
          <pc:docMk/>
          <pc:sldMk cId="2710034474" sldId="267"/>
        </pc:sldMkLst>
        <pc:picChg chg="mod">
          <ac:chgData name="musa kösem" userId="2bbcc72f52e44433" providerId="LiveId" clId="{D6C7AAEE-B6BF-4D2F-B77C-31D205682A15}" dt="2023-06-05T20:52:29.628" v="23" actId="14100"/>
          <ac:picMkLst>
            <pc:docMk/>
            <pc:sldMk cId="2710034474" sldId="267"/>
            <ac:picMk id="21506" creationId="{00000000-0000-0000-0000-000000000000}"/>
          </ac:picMkLst>
        </pc:picChg>
      </pc:sldChg>
      <pc:sldChg chg="modSp new mod">
        <pc:chgData name="musa kösem" userId="2bbcc72f52e44433" providerId="LiveId" clId="{D6C7AAEE-B6BF-4D2F-B77C-31D205682A15}" dt="2023-06-05T20:50:00.709" v="2"/>
        <pc:sldMkLst>
          <pc:docMk/>
          <pc:sldMk cId="4174805209" sldId="293"/>
        </pc:sldMkLst>
        <pc:spChg chg="mod">
          <ac:chgData name="musa kösem" userId="2bbcc72f52e44433" providerId="LiveId" clId="{D6C7AAEE-B6BF-4D2F-B77C-31D205682A15}" dt="2023-06-05T20:50:00.709" v="2"/>
          <ac:spMkLst>
            <pc:docMk/>
            <pc:sldMk cId="4174805209" sldId="293"/>
            <ac:spMk id="3" creationId="{394F4951-C5FA-F3C9-BA73-28A079B4EFE5}"/>
          </ac:spMkLst>
        </pc:spChg>
      </pc:sldChg>
      <pc:sldChg chg="modSp new mod">
        <pc:chgData name="musa kösem" userId="2bbcc72f52e44433" providerId="LiveId" clId="{D6C7AAEE-B6BF-4D2F-B77C-31D205682A15}" dt="2023-06-05T20:50:59.936" v="20" actId="20577"/>
        <pc:sldMkLst>
          <pc:docMk/>
          <pc:sldMk cId="3077049230" sldId="294"/>
        </pc:sldMkLst>
        <pc:spChg chg="mod">
          <ac:chgData name="musa kösem" userId="2bbcc72f52e44433" providerId="LiveId" clId="{D6C7AAEE-B6BF-4D2F-B77C-31D205682A15}" dt="2023-06-05T20:50:59.936" v="20" actId="20577"/>
          <ac:spMkLst>
            <pc:docMk/>
            <pc:sldMk cId="3077049230" sldId="294"/>
            <ac:spMk id="3" creationId="{5BEF95E9-FCCE-5A3E-9A73-FE130140E3E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FA218E14-6807-41F4-9EEC-C3BF79FDBC86}" type="datetimeFigureOut">
              <a:rPr lang="tr-TR" smtClean="0"/>
              <a:t>5.06.2023</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96A486D-4231-486E-926C-567FE075A799}"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FA218E14-6807-41F4-9EEC-C3BF79FDBC86}" type="datetimeFigureOut">
              <a:rPr lang="tr-TR" smtClean="0"/>
              <a:t>5.06.2023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6A486D-4231-486E-926C-567FE075A79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FA218E14-6807-41F4-9EEC-C3BF79FDBC86}" type="datetimeFigureOut">
              <a:rPr lang="tr-TR" smtClean="0"/>
              <a:t>5.06.2023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6A486D-4231-486E-926C-567FE075A799}"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fld id="{FA218E14-6807-41F4-9EEC-C3BF79FDBC86}" type="datetimeFigureOut">
              <a:rPr lang="tr-TR" smtClean="0"/>
              <a:t>5.06.2023</a:t>
            </a:fld>
            <a:endParaRPr lang="tr-TR"/>
          </a:p>
        </p:txBody>
      </p:sp>
      <p:sp>
        <p:nvSpPr>
          <p:cNvPr id="9" name="Slayt Numarası Yer Tutucusu 8"/>
          <p:cNvSpPr>
            <a:spLocks noGrp="1"/>
          </p:cNvSpPr>
          <p:nvPr>
            <p:ph type="sldNum" sz="quarter" idx="15"/>
          </p:nvPr>
        </p:nvSpPr>
        <p:spPr/>
        <p:txBody>
          <a:bodyPr rtlCol="0"/>
          <a:lstStyle/>
          <a:p>
            <a:fld id="{F96A486D-4231-486E-926C-567FE075A799}"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FA218E14-6807-41F4-9EEC-C3BF79FDBC86}" type="datetimeFigureOut">
              <a:rPr lang="tr-TR" smtClean="0"/>
              <a:t>5.06.2023</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96A486D-4231-486E-926C-567FE075A79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FA218E14-6807-41F4-9EEC-C3BF79FDBC86}" type="datetimeFigureOut">
              <a:rPr lang="tr-TR" smtClean="0"/>
              <a:t>5.06.2023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96A486D-4231-486E-926C-567FE075A799}"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Veri Yer Tutucusu 6"/>
          <p:cNvSpPr>
            <a:spLocks noGrp="1"/>
          </p:cNvSpPr>
          <p:nvPr>
            <p:ph type="dt" sz="half" idx="10"/>
          </p:nvPr>
        </p:nvSpPr>
        <p:spPr/>
        <p:txBody>
          <a:bodyPr/>
          <a:lstStyle/>
          <a:p>
            <a:fld id="{FA218E14-6807-41F4-9EEC-C3BF79FDBC86}" type="datetimeFigureOut">
              <a:rPr lang="tr-TR" smtClean="0"/>
              <a:t>5.06.2023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96A486D-4231-486E-926C-567FE075A799}"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6" name="Veri Yer Tutucusu 5"/>
          <p:cNvSpPr>
            <a:spLocks noGrp="1"/>
          </p:cNvSpPr>
          <p:nvPr>
            <p:ph type="dt" sz="half" idx="10"/>
          </p:nvPr>
        </p:nvSpPr>
        <p:spPr/>
        <p:txBody>
          <a:bodyPr rtlCol="0"/>
          <a:lstStyle/>
          <a:p>
            <a:fld id="{FA218E14-6807-41F4-9EEC-C3BF79FDBC86}" type="datetimeFigureOut">
              <a:rPr lang="tr-TR" smtClean="0"/>
              <a:t>5.06.2023</a:t>
            </a:fld>
            <a:endParaRPr lang="tr-TR"/>
          </a:p>
        </p:txBody>
      </p:sp>
      <p:sp>
        <p:nvSpPr>
          <p:cNvPr id="7" name="Slayt Numarası Yer Tutucusu 6"/>
          <p:cNvSpPr>
            <a:spLocks noGrp="1"/>
          </p:cNvSpPr>
          <p:nvPr>
            <p:ph type="sldNum" sz="quarter" idx="11"/>
          </p:nvPr>
        </p:nvSpPr>
        <p:spPr/>
        <p:txBody>
          <a:bodyPr rtlCol="0"/>
          <a:lstStyle/>
          <a:p>
            <a:fld id="{F96A486D-4231-486E-926C-567FE075A799}"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218E14-6807-41F4-9EEC-C3BF79FDBC86}" type="datetimeFigureOut">
              <a:rPr lang="tr-TR" smtClean="0"/>
              <a:t>5.06.2023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96A486D-4231-486E-926C-567FE075A79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4"/>
          </p:nvPr>
        </p:nvSpPr>
        <p:spPr/>
        <p:txBody>
          <a:bodyPr rtlCol="0"/>
          <a:lstStyle/>
          <a:p>
            <a:fld id="{FA218E14-6807-41F4-9EEC-C3BF79FDBC86}" type="datetimeFigureOut">
              <a:rPr lang="tr-TR" smtClean="0"/>
              <a:t>5.06.2023</a:t>
            </a:fld>
            <a:endParaRPr lang="tr-TR"/>
          </a:p>
        </p:txBody>
      </p:sp>
      <p:sp>
        <p:nvSpPr>
          <p:cNvPr id="22" name="Slayt Numarası Yer Tutucusu 21"/>
          <p:cNvSpPr>
            <a:spLocks noGrp="1"/>
          </p:cNvSpPr>
          <p:nvPr>
            <p:ph type="sldNum" sz="quarter" idx="15"/>
          </p:nvPr>
        </p:nvSpPr>
        <p:spPr/>
        <p:txBody>
          <a:bodyPr rtlCol="0"/>
          <a:lstStyle/>
          <a:p>
            <a:fld id="{F96A486D-4231-486E-926C-567FE075A799}"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FA218E14-6807-41F4-9EEC-C3BF79FDBC86}" type="datetimeFigureOut">
              <a:rPr lang="tr-TR" smtClean="0"/>
              <a:t>5.06.2023</a:t>
            </a:fld>
            <a:endParaRPr lang="tr-TR"/>
          </a:p>
        </p:txBody>
      </p:sp>
      <p:sp>
        <p:nvSpPr>
          <p:cNvPr id="18" name="Slayt Numarası Yer Tutucusu 17"/>
          <p:cNvSpPr>
            <a:spLocks noGrp="1"/>
          </p:cNvSpPr>
          <p:nvPr>
            <p:ph type="sldNum" sz="quarter" idx="11"/>
          </p:nvPr>
        </p:nvSpPr>
        <p:spPr/>
        <p:txBody>
          <a:bodyPr rtlCol="0"/>
          <a:lstStyle/>
          <a:p>
            <a:fld id="{F96A486D-4231-486E-926C-567FE075A799}"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A218E14-6807-41F4-9EEC-C3BF79FDBC86}" type="datetimeFigureOut">
              <a:rPr lang="tr-TR" smtClean="0"/>
              <a:t>5.06.2023</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96A486D-4231-486E-926C-567FE075A79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err="1"/>
              <a:t>Our</a:t>
            </a:r>
            <a:r>
              <a:rPr lang="tr-TR" dirty="0"/>
              <a:t> </a:t>
            </a:r>
            <a:r>
              <a:rPr lang="tr-TR" dirty="0" err="1"/>
              <a:t>learning</a:t>
            </a:r>
            <a:r>
              <a:rPr lang="tr-TR" dirty="0"/>
              <a:t> </a:t>
            </a:r>
            <a:r>
              <a:rPr lang="tr-TR" dirty="0" err="1"/>
              <a:t>through</a:t>
            </a:r>
            <a:r>
              <a:rPr lang="tr-TR" dirty="0"/>
              <a:t> </a:t>
            </a:r>
            <a:r>
              <a:rPr lang="tr-TR" dirty="0" err="1"/>
              <a:t>play</a:t>
            </a:r>
            <a:r>
              <a:rPr lang="tr-TR" dirty="0"/>
              <a:t> </a:t>
            </a:r>
            <a:r>
              <a:rPr lang="tr-TR" dirty="0" err="1"/>
              <a:t>activities</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406201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Group</a:t>
            </a:r>
            <a:r>
              <a:rPr lang="tr-TR" dirty="0"/>
              <a:t> </a:t>
            </a:r>
            <a:r>
              <a:rPr lang="tr-TR" dirty="0" err="1"/>
              <a:t>by</a:t>
            </a:r>
            <a:r>
              <a:rPr lang="tr-TR" dirty="0"/>
              <a:t> </a:t>
            </a:r>
            <a:r>
              <a:rPr lang="tr-TR" dirty="0" err="1"/>
              <a:t>color</a:t>
            </a:r>
            <a:endParaRPr lang="tr-TR" dirty="0"/>
          </a:p>
        </p:txBody>
      </p:sp>
      <p:sp>
        <p:nvSpPr>
          <p:cNvPr id="3" name="İçerik Yer Tutucusu 2"/>
          <p:cNvSpPr>
            <a:spLocks noGrp="1"/>
          </p:cNvSpPr>
          <p:nvPr>
            <p:ph sz="quarter" idx="1"/>
          </p:nvPr>
        </p:nvSpPr>
        <p:spPr/>
        <p:txBody>
          <a:bodyPr/>
          <a:lstStyle/>
          <a:p>
            <a:endParaRPr lang="tr-TR"/>
          </a:p>
        </p:txBody>
      </p:sp>
      <p:pic>
        <p:nvPicPr>
          <p:cNvPr id="8194" name="Picture 2" descr="C:\Users\HP\Desktop\Downloads\WhatsApp Image 2023-06-02 at 16.04.10 (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988840"/>
            <a:ext cx="661500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3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9218" name="Picture 2" descr="C:\Users\HP\Desktop\Downloads\WhatsApp Image 2023-06-02 at 16.04.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08730"/>
            <a:ext cx="6984776" cy="441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79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B2B8C5-9660-02E9-7A09-55658FFB8F1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1836AA0-AD82-FD25-C626-591E602ED071}"/>
              </a:ext>
            </a:extLst>
          </p:cNvPr>
          <p:cNvSpPr>
            <a:spLocks noGrp="1"/>
          </p:cNvSpPr>
          <p:nvPr>
            <p:ph sz="quarter" idx="1"/>
          </p:nvPr>
        </p:nvSpPr>
        <p:spPr/>
        <p:txBody>
          <a:bodyPr/>
          <a:lstStyle/>
          <a:p>
            <a:r>
              <a:rPr lang="en-US" dirty="0"/>
              <a:t>color grouping activity</a:t>
            </a:r>
          </a:p>
          <a:p>
            <a:r>
              <a:rPr lang="en-US" dirty="0"/>
              <a:t>purpose : to enable children to learn to group colors by having fun and to make quick and correct decisions in an activity.</a:t>
            </a:r>
            <a:endParaRPr lang="tr-TR" dirty="0"/>
          </a:p>
        </p:txBody>
      </p:sp>
    </p:spTree>
    <p:extLst>
      <p:ext uri="{BB962C8B-B14F-4D97-AF65-F5344CB8AC3E}">
        <p14:creationId xmlns:p14="http://schemas.microsoft.com/office/powerpoint/2010/main" val="361284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Daily </a:t>
            </a:r>
            <a:r>
              <a:rPr lang="tr-TR" dirty="0" err="1"/>
              <a:t>living</a:t>
            </a:r>
            <a:r>
              <a:rPr lang="tr-TR" dirty="0"/>
              <a:t> </a:t>
            </a:r>
            <a:r>
              <a:rPr lang="tr-TR" dirty="0" err="1"/>
              <a:t>skills</a:t>
            </a:r>
            <a:endParaRPr lang="tr-TR" dirty="0"/>
          </a:p>
        </p:txBody>
      </p:sp>
      <p:sp>
        <p:nvSpPr>
          <p:cNvPr id="3" name="İçerik Yer Tutucusu 2"/>
          <p:cNvSpPr>
            <a:spLocks noGrp="1"/>
          </p:cNvSpPr>
          <p:nvPr>
            <p:ph sz="quarter" idx="1"/>
          </p:nvPr>
        </p:nvSpPr>
        <p:spPr/>
        <p:txBody>
          <a:bodyPr/>
          <a:lstStyle/>
          <a:p>
            <a:endParaRPr lang="tr-TR"/>
          </a:p>
        </p:txBody>
      </p:sp>
      <p:pic>
        <p:nvPicPr>
          <p:cNvPr id="10242" name="Picture 2" descr="C:\Users\HP\Desktop\Downloads\WhatsApp Image 2023-06-02 at 16.04.11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69" y="1916833"/>
            <a:ext cx="6871667" cy="415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72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Balance</a:t>
            </a:r>
            <a:r>
              <a:rPr lang="tr-TR" dirty="0"/>
              <a:t> </a:t>
            </a:r>
            <a:r>
              <a:rPr lang="tr-TR" dirty="0" err="1"/>
              <a:t>game</a:t>
            </a:r>
            <a:br>
              <a:rPr lang="tr-TR" dirty="0"/>
            </a:br>
            <a:r>
              <a:rPr lang="tr-TR" dirty="0" err="1"/>
              <a:t>integrative</a:t>
            </a:r>
            <a:r>
              <a:rPr lang="tr-TR" dirty="0"/>
              <a:t> </a:t>
            </a:r>
            <a:r>
              <a:rPr lang="tr-TR" dirty="0" err="1"/>
              <a:t>game</a:t>
            </a:r>
            <a:r>
              <a:rPr lang="tr-TR" dirty="0"/>
              <a:t> / </a:t>
            </a:r>
            <a:r>
              <a:rPr lang="tr-TR" dirty="0" err="1"/>
              <a:t>triangle</a:t>
            </a:r>
            <a:r>
              <a:rPr lang="tr-TR" dirty="0"/>
              <a:t> </a:t>
            </a:r>
            <a:r>
              <a:rPr lang="tr-TR" dirty="0" err="1"/>
              <a:t>shape</a:t>
            </a:r>
            <a:r>
              <a:rPr lang="tr-TR" dirty="0"/>
              <a:t> </a:t>
            </a:r>
            <a:r>
              <a:rPr lang="tr-TR" dirty="0" err="1"/>
              <a:t>concept</a:t>
            </a:r>
            <a:endParaRPr lang="tr-TR" dirty="0"/>
          </a:p>
        </p:txBody>
      </p:sp>
      <p:sp>
        <p:nvSpPr>
          <p:cNvPr id="3" name="İçerik Yer Tutucusu 2"/>
          <p:cNvSpPr>
            <a:spLocks noGrp="1"/>
          </p:cNvSpPr>
          <p:nvPr>
            <p:ph sz="quarter" idx="1"/>
          </p:nvPr>
        </p:nvSpPr>
        <p:spPr/>
        <p:txBody>
          <a:bodyPr/>
          <a:lstStyle/>
          <a:p>
            <a:endParaRPr lang="tr-TR"/>
          </a:p>
        </p:txBody>
      </p:sp>
      <p:pic>
        <p:nvPicPr>
          <p:cNvPr id="11266" name="Picture 2" descr="C:\Users\HP\Desktop\Downloads\WhatsApp Image 2023-06-02 at 16.04.11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640871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9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12290" name="Picture 2" descr="C:\Users\HP\Desktop\Downloads\WhatsApp Image 2023-06-02 at 16.04.11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2492896"/>
            <a:ext cx="6696744" cy="376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666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7C5BA4-7766-08F5-462A-E8A49F4E514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8002995-069F-A1D4-37EF-99E66C969BEC}"/>
              </a:ext>
            </a:extLst>
          </p:cNvPr>
          <p:cNvSpPr>
            <a:spLocks noGrp="1"/>
          </p:cNvSpPr>
          <p:nvPr>
            <p:ph sz="quarter" idx="1"/>
          </p:nvPr>
        </p:nvSpPr>
        <p:spPr/>
        <p:txBody>
          <a:bodyPr/>
          <a:lstStyle/>
          <a:p>
            <a:r>
              <a:rPr lang="en-US" dirty="0"/>
              <a:t>to learn the triangle shape by balancing it.</a:t>
            </a:r>
            <a:endParaRPr lang="tr-TR" dirty="0"/>
          </a:p>
        </p:txBody>
      </p:sp>
    </p:spTree>
    <p:extLst>
      <p:ext uri="{BB962C8B-B14F-4D97-AF65-F5344CB8AC3E}">
        <p14:creationId xmlns:p14="http://schemas.microsoft.com/office/powerpoint/2010/main" val="89435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Number</a:t>
            </a:r>
            <a:r>
              <a:rPr lang="tr-TR" dirty="0"/>
              <a:t> </a:t>
            </a:r>
            <a:r>
              <a:rPr lang="tr-TR" dirty="0" err="1"/>
              <a:t>two</a:t>
            </a:r>
            <a:r>
              <a:rPr lang="tr-TR" dirty="0"/>
              <a:t> </a:t>
            </a:r>
            <a:r>
              <a:rPr lang="tr-TR" dirty="0" err="1"/>
              <a:t>game</a:t>
            </a:r>
            <a:r>
              <a:rPr lang="tr-TR" dirty="0"/>
              <a:t> </a:t>
            </a:r>
          </a:p>
        </p:txBody>
      </p:sp>
      <p:sp>
        <p:nvSpPr>
          <p:cNvPr id="3" name="İçerik Yer Tutucusu 2"/>
          <p:cNvSpPr>
            <a:spLocks noGrp="1"/>
          </p:cNvSpPr>
          <p:nvPr>
            <p:ph sz="quarter" idx="1"/>
          </p:nvPr>
        </p:nvSpPr>
        <p:spPr/>
        <p:txBody>
          <a:bodyPr/>
          <a:lstStyle/>
          <a:p>
            <a:endParaRPr lang="tr-TR"/>
          </a:p>
        </p:txBody>
      </p:sp>
      <p:pic>
        <p:nvPicPr>
          <p:cNvPr id="13314" name="Picture 2" descr="C:\Users\HP\Desktop\Downloads\WhatsApp Image 2023-06-02 at 16.04.11 (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37509"/>
            <a:ext cx="6696744"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77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14338" name="Picture 2" descr="C:\Users\HP\Desktop\Downloads\WhatsApp Image 2023-06-02 at 16.04.11 (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6"/>
            <a:ext cx="6672475" cy="430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9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15362" name="Picture 2" descr="C:\Users\HP\Desktop\Downloads\WhatsApp Image 2023-06-02 at 16.04.11 (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1988840"/>
            <a:ext cx="669674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97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Parkour</a:t>
            </a:r>
            <a:r>
              <a:rPr lang="tr-TR" dirty="0"/>
              <a:t> </a:t>
            </a:r>
            <a:r>
              <a:rPr lang="tr-TR" dirty="0" err="1"/>
              <a:t>game</a:t>
            </a:r>
            <a:r>
              <a:rPr lang="tr-TR" dirty="0"/>
              <a:t> </a:t>
            </a:r>
          </a:p>
        </p:txBody>
      </p:sp>
      <p:sp>
        <p:nvSpPr>
          <p:cNvPr id="3" name="İçerik Yer Tutucusu 2"/>
          <p:cNvSpPr>
            <a:spLocks noGrp="1"/>
          </p:cNvSpPr>
          <p:nvPr>
            <p:ph sz="quarter" idx="1"/>
          </p:nvPr>
        </p:nvSpPr>
        <p:spPr/>
        <p:txBody>
          <a:bodyPr/>
          <a:lstStyle/>
          <a:p>
            <a:endParaRPr lang="tr-TR" dirty="0"/>
          </a:p>
        </p:txBody>
      </p:sp>
      <p:pic>
        <p:nvPicPr>
          <p:cNvPr id="2050" name="Picture 2" descr="C:\Users\HP\Desktop\Downloads\WhatsApp Image 2023-06-02 at 16.04.1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76872"/>
            <a:ext cx="640871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6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16386" name="Picture 2" descr="C:\Users\HP\Desktop\Downloads\WhatsApp Image 2023-06-02 at 16.04.11 (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88840"/>
            <a:ext cx="662473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1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CA32A3-DD03-A95B-4DCD-FCAC0AC1291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CC30839-3828-E1B0-8976-05D3D445DA4B}"/>
              </a:ext>
            </a:extLst>
          </p:cNvPr>
          <p:cNvSpPr>
            <a:spLocks noGrp="1"/>
          </p:cNvSpPr>
          <p:nvPr>
            <p:ph sz="quarter" idx="1"/>
          </p:nvPr>
        </p:nvSpPr>
        <p:spPr/>
        <p:txBody>
          <a:bodyPr/>
          <a:lstStyle/>
          <a:p>
            <a:r>
              <a:rPr lang="en-US" dirty="0"/>
              <a:t>the goal is to be fast and support fine hand muscles</a:t>
            </a:r>
            <a:endParaRPr lang="tr-TR" dirty="0"/>
          </a:p>
        </p:txBody>
      </p:sp>
    </p:spTree>
    <p:extLst>
      <p:ext uri="{BB962C8B-B14F-4D97-AF65-F5344CB8AC3E}">
        <p14:creationId xmlns:p14="http://schemas.microsoft.com/office/powerpoint/2010/main" val="394454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Clock</a:t>
            </a:r>
            <a:r>
              <a:rPr lang="tr-TR" dirty="0"/>
              <a:t> </a:t>
            </a:r>
            <a:r>
              <a:rPr lang="tr-TR" dirty="0" err="1"/>
              <a:t>learning</a:t>
            </a:r>
            <a:r>
              <a:rPr lang="tr-TR" dirty="0"/>
              <a:t> </a:t>
            </a:r>
            <a:r>
              <a:rPr lang="tr-TR" dirty="0" err="1"/>
              <a:t>activity</a:t>
            </a:r>
            <a:endParaRPr lang="tr-TR" dirty="0"/>
          </a:p>
        </p:txBody>
      </p:sp>
      <p:sp>
        <p:nvSpPr>
          <p:cNvPr id="3" name="İçerik Yer Tutucusu 2"/>
          <p:cNvSpPr>
            <a:spLocks noGrp="1"/>
          </p:cNvSpPr>
          <p:nvPr>
            <p:ph sz="quarter" idx="1"/>
          </p:nvPr>
        </p:nvSpPr>
        <p:spPr/>
        <p:txBody>
          <a:bodyPr/>
          <a:lstStyle/>
          <a:p>
            <a:endParaRPr lang="tr-TR"/>
          </a:p>
        </p:txBody>
      </p:sp>
      <p:pic>
        <p:nvPicPr>
          <p:cNvPr id="17411" name="Picture 3" descr="C:\Users\HP\Desktop\Downloads\WhatsApp Image 2023-06-02 at 16.04.0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348880"/>
            <a:ext cx="6715894"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3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18434" name="Picture 2" descr="C:\Users\HP\Desktop\Downloads\WhatsApp Image 2023-06-02 at 16.04.08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353" y="2276872"/>
            <a:ext cx="5564297" cy="403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2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Gray</a:t>
            </a:r>
            <a:r>
              <a:rPr lang="tr-TR" dirty="0"/>
              <a:t> </a:t>
            </a:r>
            <a:r>
              <a:rPr lang="tr-TR" dirty="0" err="1"/>
              <a:t>color</a:t>
            </a:r>
            <a:r>
              <a:rPr lang="tr-TR" dirty="0"/>
              <a:t> </a:t>
            </a:r>
            <a:r>
              <a:rPr lang="tr-TR" dirty="0" err="1"/>
              <a:t>formation</a:t>
            </a:r>
            <a:r>
              <a:rPr lang="tr-TR" dirty="0"/>
              <a:t> /</a:t>
            </a:r>
          </a:p>
        </p:txBody>
      </p:sp>
      <p:sp>
        <p:nvSpPr>
          <p:cNvPr id="3" name="İçerik Yer Tutucusu 2"/>
          <p:cNvSpPr>
            <a:spLocks noGrp="1"/>
          </p:cNvSpPr>
          <p:nvPr>
            <p:ph sz="quarter" idx="1"/>
          </p:nvPr>
        </p:nvSpPr>
        <p:spPr/>
        <p:txBody>
          <a:bodyPr/>
          <a:lstStyle/>
          <a:p>
            <a:endParaRPr lang="tr-TR"/>
          </a:p>
        </p:txBody>
      </p:sp>
      <p:pic>
        <p:nvPicPr>
          <p:cNvPr id="19458" name="Picture 2" descr="C:\Users\HP\Desktop\Downloads\WhatsApp Image 2023-06-02 at 16.04.08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742" y="1916832"/>
            <a:ext cx="507647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pic>
        <p:nvPicPr>
          <p:cNvPr id="20482" name="Picture 2" descr="C:\Users\HP\Desktop\Downloads\WhatsApp Image 2023-06-02 at 16.04.08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4664"/>
            <a:ext cx="583264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47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Guess</a:t>
            </a:r>
            <a:r>
              <a:rPr lang="tr-TR" dirty="0"/>
              <a:t> </a:t>
            </a:r>
            <a:r>
              <a:rPr lang="tr-TR" dirty="0" err="1"/>
              <a:t>what</a:t>
            </a:r>
            <a:r>
              <a:rPr lang="tr-TR" dirty="0"/>
              <a:t>?</a:t>
            </a:r>
          </a:p>
        </p:txBody>
      </p:sp>
      <p:sp>
        <p:nvSpPr>
          <p:cNvPr id="3" name="İçerik Yer Tutucusu 2"/>
          <p:cNvSpPr>
            <a:spLocks noGrp="1"/>
          </p:cNvSpPr>
          <p:nvPr>
            <p:ph sz="quarter" idx="1"/>
          </p:nvPr>
        </p:nvSpPr>
        <p:spPr/>
        <p:txBody>
          <a:bodyPr/>
          <a:lstStyle/>
          <a:p>
            <a:endParaRPr lang="tr-TR"/>
          </a:p>
        </p:txBody>
      </p:sp>
      <p:pic>
        <p:nvPicPr>
          <p:cNvPr id="21506" name="Picture 2" descr="C:\Users\HP\Desktop\Downloads\WhatsApp Image 2023-06-02 at 16.04.08 (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298" y="1844824"/>
            <a:ext cx="634402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034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Number</a:t>
            </a:r>
            <a:r>
              <a:rPr lang="tr-TR" dirty="0"/>
              <a:t> </a:t>
            </a:r>
            <a:r>
              <a:rPr lang="tr-TR" dirty="0" err="1"/>
              <a:t>sorting</a:t>
            </a:r>
            <a:r>
              <a:rPr lang="tr-TR" dirty="0"/>
              <a:t> </a:t>
            </a:r>
            <a:r>
              <a:rPr lang="tr-TR" dirty="0" err="1"/>
              <a:t>game</a:t>
            </a:r>
            <a:endParaRPr lang="tr-TR" dirty="0"/>
          </a:p>
        </p:txBody>
      </p:sp>
      <p:sp>
        <p:nvSpPr>
          <p:cNvPr id="3" name="İçerik Yer Tutucusu 2"/>
          <p:cNvSpPr>
            <a:spLocks noGrp="1"/>
          </p:cNvSpPr>
          <p:nvPr>
            <p:ph sz="quarter" idx="1"/>
          </p:nvPr>
        </p:nvSpPr>
        <p:spPr/>
        <p:txBody>
          <a:bodyPr/>
          <a:lstStyle/>
          <a:p>
            <a:endParaRPr lang="tr-TR"/>
          </a:p>
        </p:txBody>
      </p:sp>
      <p:pic>
        <p:nvPicPr>
          <p:cNvPr id="22530" name="Picture 2" descr="C:\Users\HP\Desktop\Downloads\WhatsApp Image 2023-06-02 at 16.04.09.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536" y="1988840"/>
            <a:ext cx="6529955"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67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r>
              <a:rPr lang="tr-TR" dirty="0" err="1"/>
              <a:t>Creating</a:t>
            </a:r>
            <a:r>
              <a:rPr lang="tr-TR" dirty="0"/>
              <a:t> </a:t>
            </a:r>
            <a:r>
              <a:rPr lang="tr-TR" dirty="0" err="1"/>
              <a:t>patterns</a:t>
            </a:r>
            <a:r>
              <a:rPr lang="tr-TR" dirty="0"/>
              <a:t> </a:t>
            </a:r>
            <a:r>
              <a:rPr lang="tr-TR" dirty="0" err="1"/>
              <a:t>with</a:t>
            </a:r>
            <a:r>
              <a:rPr lang="tr-TR" dirty="0"/>
              <a:t> </a:t>
            </a:r>
            <a:r>
              <a:rPr lang="tr-TR" dirty="0" err="1"/>
              <a:t>colored</a:t>
            </a:r>
            <a:r>
              <a:rPr lang="tr-TR" dirty="0"/>
              <a:t> </a:t>
            </a:r>
            <a:r>
              <a:rPr lang="tr-TR" dirty="0" err="1"/>
              <a:t>papers</a:t>
            </a:r>
            <a:endParaRPr lang="tr-TR" dirty="0"/>
          </a:p>
        </p:txBody>
      </p:sp>
      <p:pic>
        <p:nvPicPr>
          <p:cNvPr id="23554" name="Picture 2" descr="C:\Users\HP\Desktop\Downloads\WhatsApp Image 2023-06-02 at 16.04.09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123" y="548680"/>
            <a:ext cx="6276653" cy="421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76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pic>
        <p:nvPicPr>
          <p:cNvPr id="24578" name="Picture 2" descr="C:\Users\HP\Desktop\Downloads\WhatsApp Image 2023-06-02 at 16.04.09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04664"/>
            <a:ext cx="6408712" cy="438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5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3074" name="Picture 2" descr="C:\Users\HP\Desktop\Downloads\WhatsApp Image 2023-06-02 at 16.04.10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651123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757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E3C9AD-109A-1A0A-C973-8DD26969A7D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A407258-D6D3-BB57-0B1F-2A1AC8ABC07C}"/>
              </a:ext>
            </a:extLst>
          </p:cNvPr>
          <p:cNvSpPr>
            <a:spLocks noGrp="1"/>
          </p:cNvSpPr>
          <p:nvPr>
            <p:ph sz="quarter" idx="1"/>
          </p:nvPr>
        </p:nvSpPr>
        <p:spPr/>
        <p:txBody>
          <a:bodyPr/>
          <a:lstStyle/>
          <a:p>
            <a:r>
              <a:rPr lang="en-US" dirty="0"/>
              <a:t>this is a parkour game. The children first proceed by creating patterns on the chair with colored papers, and then they match the balls on the table according to the colors. The one who finishes the game the fastest rings the bell.</a:t>
            </a:r>
            <a:endParaRPr lang="tr-TR" dirty="0"/>
          </a:p>
        </p:txBody>
      </p:sp>
    </p:spTree>
    <p:extLst>
      <p:ext uri="{BB962C8B-B14F-4D97-AF65-F5344CB8AC3E}">
        <p14:creationId xmlns:p14="http://schemas.microsoft.com/office/powerpoint/2010/main" val="2937062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r>
              <a:rPr lang="tr-TR" dirty="0"/>
              <a:t>NUMBER SEVEN PARKOUR GAME</a:t>
            </a:r>
          </a:p>
        </p:txBody>
      </p:sp>
      <p:pic>
        <p:nvPicPr>
          <p:cNvPr id="25602" name="Picture 2" descr="C:\Users\HP\Desktop\Downloads\WhatsApp Image 2023-06-02 at 16.04.09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428" y="476672"/>
            <a:ext cx="504056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90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r>
              <a:rPr lang="tr-TR" dirty="0"/>
              <a:t>SHAPE FINDER GAME </a:t>
            </a:r>
          </a:p>
          <a:p>
            <a:r>
              <a:rPr lang="tr-TR" dirty="0"/>
              <a:t>SQUARE , TRIANGLE , CIRCLE</a:t>
            </a:r>
          </a:p>
        </p:txBody>
      </p:sp>
      <p:pic>
        <p:nvPicPr>
          <p:cNvPr id="26626" name="Picture 2" descr="C:\Users\HP\Desktop\Downloads\WhatsApp Image 2023-06-02 at 16.04.09 (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85" y="404664"/>
            <a:ext cx="5731024"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00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r>
              <a:rPr lang="tr-TR" dirty="0"/>
              <a:t>NECKLACES HAVE SHAPES</a:t>
            </a:r>
          </a:p>
        </p:txBody>
      </p:sp>
      <p:pic>
        <p:nvPicPr>
          <p:cNvPr id="27650" name="Picture 2" descr="C:\Users\HP\Desktop\Downloads\WhatsApp Image 2023-06-02 at 16.04.09 (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3" y="548680"/>
            <a:ext cx="5585729" cy="351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90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79601E-D6B1-686C-8C72-42091685C51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94F4951-C5FA-F3C9-BA73-28A079B4EFE5}"/>
              </a:ext>
            </a:extLst>
          </p:cNvPr>
          <p:cNvSpPr>
            <a:spLocks noGrp="1"/>
          </p:cNvSpPr>
          <p:nvPr>
            <p:ph sz="quarter" idx="1"/>
          </p:nvPr>
        </p:nvSpPr>
        <p:spPr/>
        <p:txBody>
          <a:bodyPr/>
          <a:lstStyle/>
          <a:p>
            <a:r>
              <a:rPr lang="en-US" dirty="0"/>
              <a:t>In this game, children dance when the music is turned on. When the music ends, she tries to find the same geometric shapes on her necklaces on the floor. The game continues with the change of necklaces.</a:t>
            </a:r>
            <a:endParaRPr lang="tr-TR" dirty="0"/>
          </a:p>
        </p:txBody>
      </p:sp>
    </p:spTree>
    <p:extLst>
      <p:ext uri="{BB962C8B-B14F-4D97-AF65-F5344CB8AC3E}">
        <p14:creationId xmlns:p14="http://schemas.microsoft.com/office/powerpoint/2010/main" val="4174805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r>
              <a:rPr lang="tr-TR" dirty="0"/>
              <a:t>BOOK  STUDY</a:t>
            </a:r>
          </a:p>
        </p:txBody>
      </p:sp>
      <p:pic>
        <p:nvPicPr>
          <p:cNvPr id="28674" name="Picture 2" descr="C:\Users\HP\Desktop\Downloads\WhatsApp Image 2023-06-02 at 16.04.10 (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836712"/>
            <a:ext cx="593219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68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r>
              <a:rPr lang="tr-TR" dirty="0"/>
              <a:t>BLOW GAME EVENT</a:t>
            </a:r>
          </a:p>
        </p:txBody>
      </p:sp>
      <p:pic>
        <p:nvPicPr>
          <p:cNvPr id="29698" name="Picture 2" descr="C:\Users\HP\Desktop\Downloads\WhatsApp Image 2023-06-02 at 16.04.10 (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249" y="1032742"/>
            <a:ext cx="6120680" cy="397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13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374E1D-A2E4-9E4A-0702-6ADDB35C56E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1CA15C4-F85D-CD2B-C4F7-A8DFB34D9270}"/>
              </a:ext>
            </a:extLst>
          </p:cNvPr>
          <p:cNvSpPr>
            <a:spLocks noGrp="1"/>
          </p:cNvSpPr>
          <p:nvPr>
            <p:ph sz="quarter" idx="1"/>
          </p:nvPr>
        </p:nvSpPr>
        <p:spPr/>
        <p:txBody>
          <a:bodyPr/>
          <a:lstStyle/>
          <a:p>
            <a:r>
              <a:rPr lang="en-US" dirty="0"/>
              <a:t>The general purpose of these activities is to support children's learning by having fun and active participation in accordance with the aim of learning through gamification, which is the subject of the project.</a:t>
            </a:r>
            <a:endParaRPr lang="tr-TR" dirty="0"/>
          </a:p>
        </p:txBody>
      </p:sp>
    </p:spTree>
    <p:extLst>
      <p:ext uri="{BB962C8B-B14F-4D97-AF65-F5344CB8AC3E}">
        <p14:creationId xmlns:p14="http://schemas.microsoft.com/office/powerpoint/2010/main" val="3800924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22D22C-EE21-2514-A42D-CCB1A2D8A3C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BEF95E9-FCCE-5A3E-9A73-FE130140E3E9}"/>
              </a:ext>
            </a:extLst>
          </p:cNvPr>
          <p:cNvSpPr>
            <a:spLocks noGrp="1"/>
          </p:cNvSpPr>
          <p:nvPr>
            <p:ph sz="quarter" idx="1"/>
          </p:nvPr>
        </p:nvSpPr>
        <p:spPr/>
        <p:txBody>
          <a:bodyPr/>
          <a:lstStyle/>
          <a:p>
            <a:r>
              <a:rPr lang="tr-TR" dirty="0"/>
              <a:t>END..</a:t>
            </a:r>
            <a:r>
              <a:rPr lang="tr-TR" dirty="0">
                <a:sym typeface="Wingdings" panose="05000000000000000000" pitchFamily="2" charset="2"/>
              </a:rPr>
              <a:t></a:t>
            </a:r>
          </a:p>
          <a:p>
            <a:endParaRPr lang="tr-TR" dirty="0"/>
          </a:p>
        </p:txBody>
      </p:sp>
    </p:spTree>
    <p:extLst>
      <p:ext uri="{BB962C8B-B14F-4D97-AF65-F5344CB8AC3E}">
        <p14:creationId xmlns:p14="http://schemas.microsoft.com/office/powerpoint/2010/main" val="307704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48C227-9406-4FD3-49B0-9D05227B663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71B2451-97E2-1E9F-59A7-2E1E858D3405}"/>
              </a:ext>
            </a:extLst>
          </p:cNvPr>
          <p:cNvSpPr>
            <a:spLocks noGrp="1"/>
          </p:cNvSpPr>
          <p:nvPr>
            <p:ph sz="quarter" idx="1"/>
          </p:nvPr>
        </p:nvSpPr>
        <p:spPr/>
        <p:txBody>
          <a:bodyPr/>
          <a:lstStyle/>
          <a:p>
            <a:r>
              <a:rPr lang="en-US" dirty="0"/>
              <a:t>goal: to teach numbers through play.</a:t>
            </a:r>
          </a:p>
          <a:p>
            <a:r>
              <a:rPr lang="en-US" dirty="0"/>
              <a:t>It is actually an integrated activity. It is both a cognitive and physical activity.  support fine hand muscles</a:t>
            </a:r>
            <a:endParaRPr lang="tr-TR" dirty="0"/>
          </a:p>
        </p:txBody>
      </p:sp>
    </p:spTree>
    <p:extLst>
      <p:ext uri="{BB962C8B-B14F-4D97-AF65-F5344CB8AC3E}">
        <p14:creationId xmlns:p14="http://schemas.microsoft.com/office/powerpoint/2010/main" val="412706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Object </a:t>
            </a:r>
            <a:r>
              <a:rPr lang="tr-TR" dirty="0" err="1"/>
              <a:t>and</a:t>
            </a:r>
            <a:r>
              <a:rPr lang="tr-TR" dirty="0"/>
              <a:t> </a:t>
            </a:r>
            <a:r>
              <a:rPr lang="tr-TR" dirty="0" err="1"/>
              <a:t>number</a:t>
            </a:r>
            <a:r>
              <a:rPr lang="tr-TR" dirty="0"/>
              <a:t> </a:t>
            </a:r>
            <a:r>
              <a:rPr lang="tr-TR" dirty="0" err="1"/>
              <a:t>matching</a:t>
            </a:r>
            <a:endParaRPr lang="tr-TR" dirty="0"/>
          </a:p>
        </p:txBody>
      </p:sp>
      <p:sp>
        <p:nvSpPr>
          <p:cNvPr id="3" name="İçerik Yer Tutucusu 2"/>
          <p:cNvSpPr>
            <a:spLocks noGrp="1"/>
          </p:cNvSpPr>
          <p:nvPr>
            <p:ph sz="quarter" idx="1"/>
          </p:nvPr>
        </p:nvSpPr>
        <p:spPr/>
        <p:txBody>
          <a:bodyPr/>
          <a:lstStyle/>
          <a:p>
            <a:endParaRPr lang="tr-TR"/>
          </a:p>
        </p:txBody>
      </p:sp>
      <p:pic>
        <p:nvPicPr>
          <p:cNvPr id="4098" name="Picture 2" descr="C:\Users\HP\Desktop\Downloads\WhatsApp Image 2023-06-02 at 16.04.10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6336704" cy="422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37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5122" name="Picture 2" descr="C:\Users\HP\Desktop\Downloads\WhatsApp Image 2023-06-02 at 16.04.10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590465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4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E27862-70C4-4C92-BE21-588C061EEE7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B77E1B0-A365-F2F1-11B8-1F9819D59E9B}"/>
              </a:ext>
            </a:extLst>
          </p:cNvPr>
          <p:cNvSpPr>
            <a:spLocks noGrp="1"/>
          </p:cNvSpPr>
          <p:nvPr>
            <p:ph sz="quarter" idx="1"/>
          </p:nvPr>
        </p:nvSpPr>
        <p:spPr/>
        <p:txBody>
          <a:bodyPr/>
          <a:lstStyle/>
          <a:p>
            <a:r>
              <a:rPr lang="en-US" dirty="0"/>
              <a:t>object and number matching</a:t>
            </a:r>
          </a:p>
          <a:p>
            <a:r>
              <a:rPr lang="en-US" dirty="0"/>
              <a:t>Purpose: It is to help them learn object and number matching by supporting their ability to move through the game</a:t>
            </a:r>
            <a:r>
              <a:rPr lang="tr-TR" dirty="0"/>
              <a:t>.</a:t>
            </a:r>
          </a:p>
        </p:txBody>
      </p:sp>
    </p:spTree>
    <p:extLst>
      <p:ext uri="{BB962C8B-B14F-4D97-AF65-F5344CB8AC3E}">
        <p14:creationId xmlns:p14="http://schemas.microsoft.com/office/powerpoint/2010/main" val="314056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Daily </a:t>
            </a:r>
            <a:r>
              <a:rPr lang="tr-TR" dirty="0" err="1"/>
              <a:t>living</a:t>
            </a:r>
            <a:r>
              <a:rPr lang="tr-TR" dirty="0"/>
              <a:t> </a:t>
            </a:r>
            <a:r>
              <a:rPr lang="tr-TR" dirty="0" err="1"/>
              <a:t>skills</a:t>
            </a:r>
            <a:r>
              <a:rPr lang="tr-TR" dirty="0"/>
              <a:t> </a:t>
            </a:r>
            <a:r>
              <a:rPr lang="tr-TR" dirty="0" err="1"/>
              <a:t>activity</a:t>
            </a:r>
            <a:endParaRPr lang="tr-TR" dirty="0"/>
          </a:p>
        </p:txBody>
      </p:sp>
      <p:sp>
        <p:nvSpPr>
          <p:cNvPr id="3" name="İçerik Yer Tutucusu 2"/>
          <p:cNvSpPr>
            <a:spLocks noGrp="1"/>
          </p:cNvSpPr>
          <p:nvPr>
            <p:ph sz="quarter" idx="1"/>
          </p:nvPr>
        </p:nvSpPr>
        <p:spPr/>
        <p:txBody>
          <a:bodyPr/>
          <a:lstStyle/>
          <a:p>
            <a:endParaRPr lang="tr-TR"/>
          </a:p>
        </p:txBody>
      </p:sp>
      <p:pic>
        <p:nvPicPr>
          <p:cNvPr id="6146" name="Picture 2" descr="C:\Users\HP\Desktop\Downloads\WhatsApp Image 2023-06-02 at 16.04.10 (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204" y="2276872"/>
            <a:ext cx="5890989" cy="409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16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a:p>
        </p:txBody>
      </p:sp>
      <p:pic>
        <p:nvPicPr>
          <p:cNvPr id="7170" name="Picture 2" descr="C:\Users\HP\Desktop\Downloads\WhatsApp Image 2023-06-02 at 16.04.10 (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6408712" cy="408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511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432</TotalTime>
  <Words>298</Words>
  <Application>Microsoft Office PowerPoint</Application>
  <PresentationFormat>Ekran Gösterisi (4:3)</PresentationFormat>
  <Paragraphs>31</Paragraphs>
  <Slides>38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Century Schoolbook</vt:lpstr>
      <vt:lpstr>Wingdings</vt:lpstr>
      <vt:lpstr>Wingdings 2</vt:lpstr>
      <vt:lpstr>Cumba</vt:lpstr>
      <vt:lpstr>Our learning through play activities</vt:lpstr>
      <vt:lpstr>Parkour game </vt:lpstr>
      <vt:lpstr>PowerPoint Sunusu</vt:lpstr>
      <vt:lpstr>PowerPoint Sunusu</vt:lpstr>
      <vt:lpstr>Object and number matching</vt:lpstr>
      <vt:lpstr>PowerPoint Sunusu</vt:lpstr>
      <vt:lpstr>PowerPoint Sunusu</vt:lpstr>
      <vt:lpstr>Daily living skills activity</vt:lpstr>
      <vt:lpstr>PowerPoint Sunusu</vt:lpstr>
      <vt:lpstr>Group by color</vt:lpstr>
      <vt:lpstr>PowerPoint Sunusu</vt:lpstr>
      <vt:lpstr>PowerPoint Sunusu</vt:lpstr>
      <vt:lpstr>Daily living skills</vt:lpstr>
      <vt:lpstr>Balance game integrative game / triangle shape concept</vt:lpstr>
      <vt:lpstr>PowerPoint Sunusu</vt:lpstr>
      <vt:lpstr>PowerPoint Sunusu</vt:lpstr>
      <vt:lpstr>Number two game </vt:lpstr>
      <vt:lpstr>PowerPoint Sunusu</vt:lpstr>
      <vt:lpstr>PowerPoint Sunusu</vt:lpstr>
      <vt:lpstr>PowerPoint Sunusu</vt:lpstr>
      <vt:lpstr>PowerPoint Sunusu</vt:lpstr>
      <vt:lpstr>Clock learning activity</vt:lpstr>
      <vt:lpstr>PowerPoint Sunusu</vt:lpstr>
      <vt:lpstr>Gray color formation /</vt:lpstr>
      <vt:lpstr>PowerPoint Sunusu</vt:lpstr>
      <vt:lpstr>Guess what?</vt:lpstr>
      <vt:lpstr>Number sorting game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musa kösem</cp:lastModifiedBy>
  <cp:revision>10</cp:revision>
  <dcterms:created xsi:type="dcterms:W3CDTF">2023-06-02T12:55:33Z</dcterms:created>
  <dcterms:modified xsi:type="dcterms:W3CDTF">2023-06-05T20:53:13Z</dcterms:modified>
</cp:coreProperties>
</file>