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2909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8410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0852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678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201945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14214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16985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69809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06501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9280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4858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6176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1413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16682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6520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878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721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62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9103A1-93EF-4747-BB10-045139F0A135}" type="datetimeFigureOut">
              <a:rPr lang="ro-RO" smtClean="0"/>
              <a:pPr/>
              <a:t>08.06.2023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95B69-3F3F-4577-ADD9-4AD10293F8A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431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29" y="286550"/>
            <a:ext cx="1066801" cy="726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6755" y="1151042"/>
            <a:ext cx="63055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latin typeface="Algerian" panose="04020705040A02060702" pitchFamily="82" charset="0"/>
              </a:rPr>
              <a:t>PROJECT</a:t>
            </a:r>
          </a:p>
          <a:p>
            <a:pPr algn="ctr"/>
            <a:r>
              <a:rPr lang="en-US" sz="2000" dirty="0">
                <a:latin typeface="Algerian" panose="04020705040A02060702" pitchFamily="82" charset="0"/>
              </a:rPr>
              <a:t>ERASMUS+ KA210-SCH</a:t>
            </a:r>
            <a:r>
              <a:rPr lang="en-US" dirty="0">
                <a:latin typeface="Algerian" panose="04020705040A02060702" pitchFamily="82" charset="0"/>
              </a:rPr>
              <a:t> </a:t>
            </a:r>
            <a:endParaRPr lang="ro-RO" dirty="0">
              <a:latin typeface="Algerian" panose="04020705040A02060702" pitchFamily="82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INCLUSION THROUGH GAMIFICATION </a:t>
            </a:r>
            <a:endParaRPr lang="ro-RO" sz="28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lgerian" panose="04020705040A02060702" pitchFamily="82" charset="0"/>
              </a:rPr>
              <a:t>2021-1-SK01-KA210-SCH-000032415</a:t>
            </a:r>
            <a:endParaRPr lang="ro-RO" sz="20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6754" y="2643927"/>
            <a:ext cx="68193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dirty="0">
                <a:solidFill>
                  <a:srgbClr val="FF0000"/>
                </a:solidFill>
                <a:latin typeface="Algerian" panose="04020705040A02060702" pitchFamily="82" charset="0"/>
                <a:ea typeface="Cambria Math" panose="02040503050406030204" pitchFamily="18" charset="0"/>
              </a:rPr>
              <a:t>WORKSHOP</a:t>
            </a:r>
            <a:r>
              <a:rPr lang="ro-RO" sz="5400" baseline="0" dirty="0">
                <a:solidFill>
                  <a:srgbClr val="FF0000"/>
                </a:solidFill>
                <a:latin typeface="Algerian" panose="04020705040A02060702" pitchFamily="82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ro-RO" sz="6000" b="1" dirty="0">
                <a:solidFill>
                  <a:srgbClr val="0070C0"/>
                </a:solidFill>
                <a:latin typeface="Ink Free" panose="03080402000500000000" pitchFamily="66" charset="0"/>
                <a:ea typeface="Cambria Math" panose="02040503050406030204" pitchFamily="18" charset="0"/>
              </a:rPr>
              <a:t>English language</a:t>
            </a:r>
            <a:endParaRPr lang="ro-RO" sz="6000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E018DD-49C4-1801-6FE2-C165E5B1B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505584"/>
            <a:ext cx="2129678" cy="6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726586-0F80-8E4D-66C6-6FAFEF1EEE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8189" y="0"/>
            <a:ext cx="2210902" cy="6134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0555FE-B4B7-906D-E1A6-A98B51455283}"/>
              </a:ext>
            </a:extLst>
          </p:cNvPr>
          <p:cNvSpPr txBox="1"/>
          <p:nvPr/>
        </p:nvSpPr>
        <p:spPr>
          <a:xfrm rot="21446594">
            <a:off x="5103159" y="4581943"/>
            <a:ext cx="6136340" cy="95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Transnational Project Meeting </a:t>
            </a:r>
            <a:endParaRPr lang="ro-RO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o-RO" sz="2400" dirty="0">
                <a:solidFill>
                  <a:schemeClr val="bg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- based inclusive learning</a:t>
            </a:r>
            <a:endParaRPr lang="ro-RO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99F258-912C-08D8-A542-62E281F192AF}"/>
              </a:ext>
            </a:extLst>
          </p:cNvPr>
          <p:cNvSpPr txBox="1"/>
          <p:nvPr/>
        </p:nvSpPr>
        <p:spPr>
          <a:xfrm rot="21384308">
            <a:off x="371398" y="4726541"/>
            <a:ext cx="3818411" cy="147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8 JUNE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chemeClr val="bg1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TARGU-JIU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chemeClr val="bg1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ROMANIA</a:t>
            </a:r>
            <a:endParaRPr lang="ro-R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18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6160"/>
    </mc:Choice>
    <mc:Fallback>
      <p:transition advTm="36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515036"/>
            <a:ext cx="10515600" cy="13255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o-RO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FELICITĂRI!</a:t>
            </a:r>
            <a:br>
              <a:rPr lang="ro-RO" sz="3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o-RO" sz="3600" dirty="0">
                <a:latin typeface="Comic Sans MS" panose="030F0702030302020204" pitchFamily="66" charset="0"/>
              </a:rPr>
              <a:t>CONGRATULATIONS!</a:t>
            </a:r>
            <a:br>
              <a:rPr lang="ro-RO" sz="3600" dirty="0">
                <a:latin typeface="Comic Sans MS" panose="030F0702030302020204" pitchFamily="66" charset="0"/>
              </a:rPr>
            </a:br>
            <a:r>
              <a:rPr lang="ro-RO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GRATULUJEME!</a:t>
            </a:r>
            <a:br>
              <a:rPr lang="ro-RO" sz="3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o-RO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TEBRİKLER!</a:t>
            </a:r>
            <a:r>
              <a:rPr lang="ro-RO" dirty="0">
                <a:latin typeface="Comic Sans MS" panose="030F0702030302020204" pitchFamily="66" charset="0"/>
              </a:rPr>
              <a:t/>
            </a:r>
            <a:br>
              <a:rPr lang="ro-RO" dirty="0">
                <a:latin typeface="Comic Sans MS" panose="030F0702030302020204" pitchFamily="66" charset="0"/>
              </a:rPr>
            </a:br>
            <a:endParaRPr lang="ro-RO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2900" y="2177817"/>
            <a:ext cx="3638550" cy="345519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46078"/>
            <a:ext cx="5505450" cy="109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REALIZATOR:</a:t>
            </a:r>
            <a:br>
              <a:rPr lang="ro-R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o-R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PROF. ANA-MARIA BÎZDOACĂ</a:t>
            </a:r>
            <a:endParaRPr lang="ro-RO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959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5559">
        <p15:prstTrans prst="pageCurlDouble"/>
      </p:transition>
    </mc:Choice>
    <mc:Fallback>
      <p:transition spd="slow" advTm="155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790501"/>
              </p:ext>
            </p:extLst>
          </p:nvPr>
        </p:nvGraphicFramePr>
        <p:xfrm>
          <a:off x="397562" y="322729"/>
          <a:ext cx="10787276" cy="502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1193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839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SALUT</a:t>
                      </a:r>
                      <a:b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AHOJ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MERHABA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839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GOOD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BUNĂ DIMINEAȚA</a:t>
                      </a:r>
                    </a:p>
                    <a:p>
                      <a:pPr algn="ctr"/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Dobre</a:t>
                      </a:r>
                      <a:r>
                        <a:rPr lang="ro-RO" sz="2400" b="1" baseline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rano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GUNAYDIN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266763"/>
                  </a:ext>
                </a:extLst>
              </a:tr>
              <a:tr h="1003839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GOOD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BUNĂ ZIUA</a:t>
                      </a:r>
                    </a:p>
                    <a:p>
                      <a:pPr algn="ctr"/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DOBRY</a:t>
                      </a:r>
                      <a:r>
                        <a:rPr lang="ro-RO" sz="2400" b="1" baseline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DEN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IYI GUNLER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086821"/>
                  </a:ext>
                </a:extLst>
              </a:tr>
              <a:tr h="1003839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GOOD EVENING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BUNĂ SEARA</a:t>
                      </a:r>
                    </a:p>
                    <a:p>
                      <a:pPr algn="ctr"/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DOBRY</a:t>
                      </a:r>
                      <a:r>
                        <a:rPr lang="ro-RO" sz="2400" b="1" baseline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VECER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IYI AKSAMLAR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6469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5823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2104">
        <p15:prstTrans prst="pageCurlDouble"/>
      </p:transition>
    </mc:Choice>
    <mc:Fallback>
      <p:transition spd="slow" advTm="32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574111"/>
              </p:ext>
            </p:extLst>
          </p:nvPr>
        </p:nvGraphicFramePr>
        <p:xfrm>
          <a:off x="523068" y="215154"/>
          <a:ext cx="10787276" cy="503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3333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6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PROFESOR</a:t>
                      </a:r>
                      <a:b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UCITEL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OGRETMEN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96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ZIAK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OGRENCI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229238"/>
                  </a:ext>
                </a:extLst>
              </a:tr>
              <a:tr h="100596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PREȘCOLAR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SKOLKAR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ANA OKULU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4805993"/>
                  </a:ext>
                </a:extLst>
              </a:tr>
              <a:tr h="1005966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COPIL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DIETA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COCUK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785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5164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1880">
        <p15:prstTrans prst="pageCurlDouble"/>
      </p:transition>
    </mc:Choice>
    <mc:Fallback>
      <p:transition spd="slow" advTm="31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0600066"/>
              </p:ext>
            </p:extLst>
          </p:nvPr>
        </p:nvGraphicFramePr>
        <p:xfrm>
          <a:off x="460315" y="313765"/>
          <a:ext cx="10787276" cy="498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377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47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JOC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HRA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OYUN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47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GAMIFICATION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GAMIFICARE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GAMIFIKACIA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OYUNLASTIRMAK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705674"/>
                  </a:ext>
                </a:extLst>
              </a:tr>
              <a:tr h="99647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ÎNVĂȚARE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UCENIE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OGRENMEK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983655"/>
                  </a:ext>
                </a:extLst>
              </a:tr>
              <a:tr h="99647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INCLUZIUNE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INKLUZIA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ICERMEK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922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6360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2511">
        <p15:prstTrans prst="pageCurlDouble"/>
      </p:transition>
    </mc:Choice>
    <mc:Fallback>
      <p:transition spd="slow" advTm="32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901960"/>
              </p:ext>
            </p:extLst>
          </p:nvPr>
        </p:nvGraphicFramePr>
        <p:xfrm>
          <a:off x="478244" y="215154"/>
          <a:ext cx="10787276" cy="500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012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12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LECȚIE</a:t>
                      </a:r>
                      <a:b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HODINA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DERS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12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ACTIVITATE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AKTIVITA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ETKINLIK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5064000"/>
                  </a:ext>
                </a:extLst>
              </a:tr>
              <a:tr h="100012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ȘTIINȚĂ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VEDA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BILIM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76843"/>
                  </a:ext>
                </a:extLst>
              </a:tr>
              <a:tr h="100012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MATEMATICĂ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MATEMATIKA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MATEMATIK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69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536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2323">
        <p15:prstTrans prst="pageCurlDouble"/>
      </p:transition>
    </mc:Choice>
    <mc:Fallback>
      <p:transition spd="slow" advTm="32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9894525"/>
              </p:ext>
            </p:extLst>
          </p:nvPr>
        </p:nvGraphicFramePr>
        <p:xfrm>
          <a:off x="442385" y="251011"/>
          <a:ext cx="10787276" cy="503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333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ȚARĂ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KRAJINA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ULKE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TOWN</a:t>
                      </a:r>
                    </a:p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ORAȘ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MESTO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SEHIR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386438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ȘCOALĂ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SKOLA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OKUL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1731574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GRĂDINIȚĂ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SKOLKA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OKUL ONCESI</a:t>
                      </a:r>
                      <a:endParaRPr lang="ro-RO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26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2581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1825">
        <p15:prstTrans prst="pageCurlDouble"/>
      </p:transition>
    </mc:Choice>
    <mc:Fallback>
      <p:transition spd="slow" advTm="31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9882905"/>
              </p:ext>
            </p:extLst>
          </p:nvPr>
        </p:nvGraphicFramePr>
        <p:xfrm>
          <a:off x="505139" y="277906"/>
          <a:ext cx="10787276" cy="503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333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MOTHER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/>
                      </a:r>
                      <a:b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MAMA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MAMA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ANNE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FATHER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TATA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OTEC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BABA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038954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ICE CREAM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ÎNGHEȚATĂ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ZMRZLINA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DONDURMA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114348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UMBRELLA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UMBRELA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DAZDNIK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SEMSIYE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3782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2158">
        <p15:prstTrans prst="pageCurlDouble"/>
      </p:transition>
    </mc:Choice>
    <mc:Fallback>
      <p:transition spd="slow" advTm="3215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E98226D-B286-3219-9527-8D5AA9FD0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8028759"/>
              </p:ext>
            </p:extLst>
          </p:nvPr>
        </p:nvGraphicFramePr>
        <p:xfrm>
          <a:off x="505139" y="277906"/>
          <a:ext cx="10787276" cy="503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333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MONDAY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LUNI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/>
                      </a:r>
                      <a:b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PONDELOK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PAZARTESI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BANANA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BANANA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BANAN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MUZ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038954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BLUEBERRY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AFINE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CUCORIEDKA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YABAN MERSINI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114348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CAKE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PRĂJITURĂ</a:t>
                      </a:r>
                    </a:p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TORT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KOLAC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KEK</a:t>
                      </a:r>
                    </a:p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TURTA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75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8344DC-5A0A-EB7D-EED5-767E7CF4A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203486"/>
              </p:ext>
            </p:extLst>
          </p:nvPr>
        </p:nvGraphicFramePr>
        <p:xfrm>
          <a:off x="505139" y="277906"/>
          <a:ext cx="10787276" cy="503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3334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ENGLISH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ROMANIAN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SLOVAKIAN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TURKISH 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WATER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APA</a:t>
                      </a:r>
                      <a: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/>
                      </a:r>
                      <a:br>
                        <a:rPr lang="ro-RO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VODA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SOIL</a:t>
                      </a:r>
                      <a:r>
                        <a:rPr lang="ro-RO" sz="2400" b="1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</a:t>
                      </a:r>
                    </a:p>
                    <a:p>
                      <a:pPr algn="ctr"/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SOL</a:t>
                      </a:r>
                    </a:p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PĂMÂNT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PODA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TOPRAK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3038954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BRIDE-</a:t>
                      </a:r>
                      <a:r>
                        <a:rPr lang="ro-RO" sz="2400" b="1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GROOM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MIREASĂ-GINERE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NEVESTA /  ZENICH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GELIN</a:t>
                      </a:r>
                    </a:p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DAMAT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114348"/>
                  </a:ext>
                </a:extLst>
              </a:tr>
              <a:tr h="1005965"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 END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SFÂRȘIT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KONIEC</a:t>
                      </a:r>
                      <a:endParaRPr lang="ro-RO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SON</a:t>
                      </a:r>
                      <a:endParaRPr lang="ro-RO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7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034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203</TotalTime>
  <Words>244</Words>
  <Application>Microsoft Office PowerPoint</Application>
  <PresentationFormat>Particularizare</PresentationFormat>
  <Paragraphs>178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Main Event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FELICITĂRI! CONGRATULATIONS! GRATULUJEME! TEBRİKLER!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GrE</cp:lastModifiedBy>
  <cp:revision>27</cp:revision>
  <dcterms:created xsi:type="dcterms:W3CDTF">2022-03-19T17:40:31Z</dcterms:created>
  <dcterms:modified xsi:type="dcterms:W3CDTF">2023-06-08T09:36:58Z</dcterms:modified>
</cp:coreProperties>
</file>