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61" r:id="rId4"/>
    <p:sldId id="272" r:id="rId5"/>
    <p:sldId id="262" r:id="rId6"/>
    <p:sldId id="273" r:id="rId7"/>
    <p:sldId id="263" r:id="rId8"/>
    <p:sldId id="274" r:id="rId9"/>
    <p:sldId id="265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3218" autoAdjust="0"/>
  </p:normalViewPr>
  <p:slideViewPr>
    <p:cSldViewPr>
      <p:cViewPr varScale="1">
        <p:scale>
          <a:sx n="76" d="100"/>
          <a:sy n="76" d="100"/>
        </p:scale>
        <p:origin x="16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84B8C-21B0-49D6-A30B-FE0F189C4363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0C941-3CC6-48FA-95BD-75BD5C7B3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80F0-1F4B-489A-9992-104C008DF92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8A44-ABEC-4D7A-AF24-5D255CF3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80F0-1F4B-489A-9992-104C008DF92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8A44-ABEC-4D7A-AF24-5D255CF3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80F0-1F4B-489A-9992-104C008DF92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8A44-ABEC-4D7A-AF24-5D255CF3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80F0-1F4B-489A-9992-104C008DF92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8A44-ABEC-4D7A-AF24-5D255CF3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80F0-1F4B-489A-9992-104C008DF92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8A44-ABEC-4D7A-AF24-5D255CF3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80F0-1F4B-489A-9992-104C008DF92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8A44-ABEC-4D7A-AF24-5D255CF3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80F0-1F4B-489A-9992-104C008DF92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8A44-ABEC-4D7A-AF24-5D255CF3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80F0-1F4B-489A-9992-104C008DF92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8A44-ABEC-4D7A-AF24-5D255CF3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80F0-1F4B-489A-9992-104C008DF92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8A44-ABEC-4D7A-AF24-5D255CF3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80F0-1F4B-489A-9992-104C008DF92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8A44-ABEC-4D7A-AF24-5D255CF3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80F0-1F4B-489A-9992-104C008DF92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8A44-ABEC-4D7A-AF24-5D255CF3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580F0-1F4B-489A-9992-104C008DF92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68A44-ABEC-4D7A-AF24-5D255CF3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wall.net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28600" y="1676400"/>
            <a:ext cx="8915400" cy="1600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endParaRPr lang="en-US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609600" y="2362200"/>
            <a:ext cx="8153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36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STEAM ACTIVITY BASED </a:t>
            </a:r>
            <a:r>
              <a:rPr lang="ro-RO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 GAMEPLAY AND GAMIFICATION</a:t>
            </a:r>
            <a:r>
              <a:rPr lang="ro-RO" sz="36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66800" y="228600"/>
            <a:ext cx="6934200" cy="33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o-RO" sz="2400" b="1" dirty="0">
                <a:solidFill>
                  <a:srgbClr val="202124"/>
                </a:solidFill>
                <a:latin typeface="inherit"/>
                <a:cs typeface="Arial" pitchFamily="34" charset="0"/>
              </a:rPr>
              <a:t>EXTENDED PROGRAM KINDERGARTEN </a:t>
            </a:r>
            <a:r>
              <a:rPr kumimoji="0" lang="ro-RO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itchFamily="34" charset="0"/>
              </a:rPr>
              <a:t>"MIHAI EMINESCU" TG-JIU</a:t>
            </a:r>
            <a:r>
              <a:rPr kumimoji="0" lang="ro-R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62000" y="1371600"/>
            <a:ext cx="8001000" cy="64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"LET'S HELP FIFI THE BEE!"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105400" y="5562600"/>
            <a:ext cx="4038600" cy="107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TEACHER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o-RO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DAMIAN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CORINA</a:t>
            </a:r>
            <a:endParaRPr kumimoji="0" lang="ro-RO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810000"/>
            <a:ext cx="411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Grade/Age (of the kids):</a:t>
            </a:r>
            <a:r>
              <a:rPr lang="en-GB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0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4-5 years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Subject (Maths, English, Science): </a:t>
            </a:r>
            <a:r>
              <a:rPr lang="en-GB" sz="20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STEAM, English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953000"/>
            <a:ext cx="403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Length of the activity (Indicate in minutes):</a:t>
            </a:r>
            <a:r>
              <a:rPr lang="en-GB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20-25 minutes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Number of participants:</a:t>
            </a:r>
            <a:r>
              <a:rPr lang="en-GB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preschoolers</a:t>
            </a:r>
            <a:r>
              <a:rPr lang="en-GB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4267200"/>
            <a:ext cx="5638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r>
              <a:rPr lang="ro-RO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90800" y="228600"/>
            <a:ext cx="3928319" cy="39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ENDING</a:t>
            </a:r>
            <a:r>
              <a:rPr kumimoji="0" lang="ro-RO" sz="28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THE ACTIVITY</a:t>
            </a:r>
            <a:endParaRPr kumimoji="0" lang="ro-RO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38200" y="1143000"/>
            <a:ext cx="7696200" cy="82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At the end of the activity, individual and collective assessments were</a:t>
            </a:r>
            <a:r>
              <a:rPr kumimoji="0" lang="ro-RO" sz="28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o-RO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made and rewards were offered.</a:t>
            </a:r>
            <a:r>
              <a:rPr kumimoji="0" lang="ro-R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838200"/>
            <a:ext cx="8915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800" dirty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endParaRPr kumimoji="0" lang="ro-R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85800" y="457200"/>
            <a:ext cx="3505200" cy="39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1" i="0" u="none" strike="noStrike" normalizeH="0" baseline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nherit"/>
                <a:cs typeface="Arial" pitchFamily="34" charset="0"/>
              </a:rPr>
              <a:t>CATCHING THE ATTENTION</a:t>
            </a:r>
            <a:r>
              <a:rPr kumimoji="0" lang="ro-RO" sz="2800" b="1" i="0" u="none" strike="noStrike" normalizeH="0" baseline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1" y="990600"/>
            <a:ext cx="4571999" cy="107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It was done with the help of the bee Fifi who is locked in the house by the wicked witch.</a:t>
            </a: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143000" y="2590800"/>
            <a:ext cx="2644955" cy="33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She recited the lines:</a:t>
            </a: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8600" y="3124200"/>
            <a:ext cx="4572000" cy="21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"Hello, dear children!</a:t>
            </a:r>
            <a:r>
              <a:rPr lang="en-US" sz="24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 I'm Fifi the bee.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And I'm very scared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 Because a wicked witch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Craving my honey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Sh</a:t>
            </a: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e wants to keep me locked up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 In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her</a:t>
            </a: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house</a:t>
            </a: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.''</a:t>
            </a: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 descr="C:\Users\Family\Downloads\WhatsApp Image 2023-05-29 at 14.53.12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297237"/>
            <a:ext cx="1981200" cy="2798763"/>
          </a:xfrm>
          <a:prstGeom prst="rect">
            <a:avLst/>
          </a:prstGeom>
          <a:noFill/>
        </p:spPr>
      </p:pic>
      <p:pic>
        <p:nvPicPr>
          <p:cNvPr id="3075" name="Picture 3" descr="C:\Users\Family\Downloads\WhatsApp Image 2023-05-29 at 15.09.3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362200" cy="3166592"/>
          </a:xfrm>
          <a:prstGeom prst="rect">
            <a:avLst/>
          </a:prstGeom>
          <a:noFill/>
        </p:spPr>
      </p:pic>
      <p:pic>
        <p:nvPicPr>
          <p:cNvPr id="3076" name="Picture 4" descr="C:\Users\Family\Downloads\WhatsApp Image 2023-05-29 at 15.11.2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352800"/>
            <a:ext cx="2263208" cy="2667000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8601" y="5638801"/>
            <a:ext cx="4495799" cy="70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The children's correct answers </a:t>
            </a:r>
            <a:r>
              <a:rPr lang="ro-RO" sz="24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saved</a:t>
            </a:r>
            <a:r>
              <a:rPr lang="en-US" sz="24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 the bee.</a:t>
            </a:r>
            <a:endParaRPr kumimoji="0" lang="ro-R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Family\Downloads\WhatsApp Image 2023-05-24 at 22.16.5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334000" y="990600"/>
            <a:ext cx="3581400" cy="5194552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85800" y="533400"/>
            <a:ext cx="4038600" cy="4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nherit"/>
                <a:cs typeface="Arial" pitchFamily="34" charset="0"/>
              </a:rPr>
              <a:t>     </a:t>
            </a:r>
            <a:r>
              <a:rPr kumimoji="0" lang="ro-RO" sz="3200" b="1" i="0" u="none" strike="noStrike" normalizeH="0" baseline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nherit"/>
                <a:cs typeface="Arial" pitchFamily="34" charset="0"/>
              </a:rPr>
              <a:t>UPDATE OF KNOWLEDGE</a:t>
            </a:r>
            <a:r>
              <a:rPr kumimoji="0" lang="ro-RO" sz="3200" b="1" i="0" u="none" strike="noStrike" normalizeH="0" baseline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1752600"/>
            <a:ext cx="4800600" cy="27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It was made using images of insects. The children correctly pronounced, in English, the names of known insects.</a:t>
            </a:r>
            <a:r>
              <a:rPr kumimoji="0" lang="ro-RO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609600" cy="714376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8" name="Picture 8" descr="C:\Users\Family\Downloads\WhatsApp Image 2023-05-24 at 22.21.3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81401"/>
            <a:ext cx="2431311" cy="3047999"/>
          </a:xfrm>
          <a:prstGeom prst="rect">
            <a:avLst/>
          </a:prstGeom>
          <a:noFill/>
        </p:spPr>
      </p:pic>
      <p:pic>
        <p:nvPicPr>
          <p:cNvPr id="10249" name="Picture 9" descr="C:\Users\Family\Downloads\WhatsApp Image 2023-05-24 at 22.22.5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505200"/>
            <a:ext cx="2660303" cy="3124200"/>
          </a:xfrm>
          <a:prstGeom prst="rect">
            <a:avLst/>
          </a:prstGeom>
          <a:noFill/>
        </p:spPr>
      </p:pic>
      <p:pic>
        <p:nvPicPr>
          <p:cNvPr id="10250" name="Picture 10" descr="C:\Users\Family\Downloads\WhatsApp Image 2023-05-24 at 22.24.2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543300"/>
            <a:ext cx="2667000" cy="33147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0" y="304800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DIRECTING LEARNING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4800" y="1066800"/>
            <a:ext cx="8534400" cy="82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Children are curious by nature, and STEAM activities build on this innate curiosity.</a:t>
            </a:r>
            <a:r>
              <a:rPr kumimoji="0" lang="ro-R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" y="19050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Next, the named child chose a magnifying glass with which he examined an insect, listing the component parts of its body and presenting the benefits or harms.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6858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/>
              <a:t>      </a:t>
            </a:r>
            <a:endParaRPr lang="en-US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43000" y="228600"/>
            <a:ext cx="7772400" cy="168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The children responded to the riddle from the educational software: "Guess what insect it is!“</a:t>
            </a:r>
            <a:r>
              <a:rPr lang="ro-RO" sz="28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 They named the insects in English and placed them in their living environment.</a:t>
            </a:r>
            <a:r>
              <a:rPr kumimoji="0" lang="ro-RO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 (hive, flower, mushroom).</a:t>
            </a:r>
            <a:r>
              <a:rPr kumimoji="0" lang="ro-R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8" descr="C:\Users\Family\Downloads\WhatsApp Image 2023-05-29 at 14.53.1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438400"/>
            <a:ext cx="2819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Family\Downloads\WhatsApp Image 2023-05-29 at 14.53.11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681112"/>
            <a:ext cx="2819400" cy="3968044"/>
          </a:xfrm>
          <a:prstGeom prst="rect">
            <a:avLst/>
          </a:prstGeom>
          <a:noFill/>
        </p:spPr>
      </p:pic>
      <p:pic>
        <p:nvPicPr>
          <p:cNvPr id="11" name="Picture 10" descr="C:\Users\Family\Downloads\WhatsApp Image 2023-05-29 at 20.45.4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481072"/>
            <a:ext cx="2667000" cy="3947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326007" cy="43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81000" y="1524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</a:t>
            </a:r>
            <a:endParaRPr kumimoji="0" lang="ro-R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194" name="Picture 2" descr="C:\Users\Family\Downloads\WhatsApp Image 2023-05-24 at 22.30.1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733800"/>
            <a:ext cx="2057399" cy="2946804"/>
          </a:xfrm>
          <a:prstGeom prst="rect">
            <a:avLst/>
          </a:prstGeom>
          <a:noFill/>
        </p:spPr>
      </p:pic>
      <p:pic>
        <p:nvPicPr>
          <p:cNvPr id="8195" name="Picture 3" descr="C:\Users\Family\Downloads\WhatsApp Image 2023-05-24 at 22.29.2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962400"/>
            <a:ext cx="1893354" cy="2895600"/>
          </a:xfrm>
          <a:prstGeom prst="rect">
            <a:avLst/>
          </a:prstGeom>
          <a:noFill/>
        </p:spPr>
      </p:pic>
      <p:pic>
        <p:nvPicPr>
          <p:cNvPr id="8196" name="Picture 4" descr="C:\Users\Family\Downloads\WhatsApp Image 2023-05-24 at 22.28.4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219200"/>
            <a:ext cx="4308076" cy="2590800"/>
          </a:xfrm>
          <a:prstGeom prst="rect">
            <a:avLst/>
          </a:prstGeom>
          <a:noFill/>
        </p:spPr>
      </p:pic>
      <p:pic>
        <p:nvPicPr>
          <p:cNvPr id="13" name="Picture 1" descr="C:\Users\Family\Downloads\WhatsApp Image 2023-05-24 at 22.34.5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886200"/>
            <a:ext cx="2173597" cy="27432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5800" y="228600"/>
            <a:ext cx="8153400" cy="82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Children explored engineering concepts in construction, building beehives out of LEGO bricks.</a:t>
            </a:r>
            <a:r>
              <a:rPr kumimoji="0" lang="ro-R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2400" y="152400"/>
            <a:ext cx="510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o-RO" dirty="0"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	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11422" cy="10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Family\Downloads\WhatsApp Image 2023-05-24 at 22.36.3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2286000" cy="3924421"/>
          </a:xfrm>
          <a:prstGeom prst="rect">
            <a:avLst/>
          </a:prstGeom>
          <a:noFill/>
        </p:spPr>
      </p:pic>
      <p:pic>
        <p:nvPicPr>
          <p:cNvPr id="7171" name="Picture 3" descr="C:\Users\Family\Downloads\WhatsApp Image 2023-05-24 at 22.37.1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133600"/>
            <a:ext cx="2209800" cy="3886200"/>
          </a:xfrm>
          <a:prstGeom prst="rect">
            <a:avLst/>
          </a:prstGeom>
          <a:noFill/>
        </p:spPr>
      </p:pic>
      <p:pic>
        <p:nvPicPr>
          <p:cNvPr id="12" name="Picture 4" descr="C:\Users\Family\Downloads\WhatsApp Image 2023-05-24 at 22.40.0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133600"/>
            <a:ext cx="2743200" cy="3740728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95400" y="228600"/>
            <a:ext cx="7620000" cy="168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Art means creativity, and the children modeled, through the translational and circular movement of their palms against the board, their favorite insect and painted multicolored butterflies.</a:t>
            </a:r>
            <a:r>
              <a:rPr kumimoji="0" lang="ro-R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Family\Downloads\WhatsApp Image 2023-05-24 at 22.38.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54" y="228600"/>
            <a:ext cx="2424545" cy="3048000"/>
          </a:xfrm>
          <a:prstGeom prst="rect">
            <a:avLst/>
          </a:prstGeom>
          <a:noFill/>
        </p:spPr>
      </p:pic>
      <p:pic>
        <p:nvPicPr>
          <p:cNvPr id="30723" name="Picture 3" descr="C:\Users\Family\Downloads\WhatsApp Image 2023-05-24 at 22.39.1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8600"/>
            <a:ext cx="2542953" cy="3124200"/>
          </a:xfrm>
          <a:prstGeom prst="rect">
            <a:avLst/>
          </a:prstGeom>
          <a:noFill/>
        </p:spPr>
      </p:pic>
      <p:pic>
        <p:nvPicPr>
          <p:cNvPr id="30725" name="Picture 5" descr="C:\Users\Family\Downloads\WhatsApp Image 2023-05-24 at 22.40.3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505200"/>
            <a:ext cx="2297423" cy="3074956"/>
          </a:xfrm>
          <a:prstGeom prst="rect">
            <a:avLst/>
          </a:prstGeom>
          <a:noFill/>
        </p:spPr>
      </p:pic>
      <p:pic>
        <p:nvPicPr>
          <p:cNvPr id="8" name="Picture 4" descr="C:\Users\Family\Downloads\WhatsApp Image 2023-05-24 at 22.37.3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28600"/>
            <a:ext cx="2495056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8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8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	</a:t>
            </a:r>
            <a:endParaRPr kumimoji="0" lang="ro-R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	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068" cy="100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90600" y="228600"/>
            <a:ext cx="4495800" cy="70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OBTAINING PERFORMANCE AND </a:t>
            </a:r>
            <a:r>
              <a:rPr lang="ro-RO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ENSURING </a:t>
            </a: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TRANSFER 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219200"/>
            <a:ext cx="5181600" cy="181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achievement of performance was accomplished through the game-exercise: "Let's Add Up!" in which children solved addition exercises within the range of 1-5 with one or two units.</a:t>
            </a:r>
            <a:endParaRPr kumimoji="0" lang="ro-R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200400"/>
            <a:ext cx="381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o-RO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nherit"/>
                <a:cs typeface="Arial" pitchFamily="34" charset="0"/>
              </a:rPr>
              <a:t>PROVIDING FEEDBACK AND PERFORMANCE EVALUATION</a:t>
            </a:r>
            <a:endParaRPr lang="ro-RO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191000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o-RO" sz="24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It was accomplished through digital games and created on the platform: </a:t>
            </a:r>
            <a:r>
              <a:rPr lang="ro-RO" sz="24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www.worwall.net</a:t>
            </a:r>
            <a:r>
              <a:rPr lang="ro-RO" sz="24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3" descr="C:\Users\Family\Downloads\WhatsApp Image 2023-05-29 at 20.45.46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276600"/>
            <a:ext cx="2362200" cy="3399966"/>
          </a:xfrm>
          <a:prstGeom prst="rect">
            <a:avLst/>
          </a:prstGeom>
          <a:noFill/>
        </p:spPr>
      </p:pic>
      <p:pic>
        <p:nvPicPr>
          <p:cNvPr id="12" name="Picture 11" descr="C:\Users\Family\Desktop\WhatsApp Image 2023-05-30 at 14.42.39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762000"/>
            <a:ext cx="3429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387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inherit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damian robert</dc:creator>
  <cp:lastModifiedBy>x</cp:lastModifiedBy>
  <cp:revision>118</cp:revision>
  <dcterms:created xsi:type="dcterms:W3CDTF">2019-11-13T18:12:48Z</dcterms:created>
  <dcterms:modified xsi:type="dcterms:W3CDTF">2023-10-10T07:03:49Z</dcterms:modified>
</cp:coreProperties>
</file>