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62" r:id="rId2"/>
    <p:sldId id="260" r:id="rId3"/>
    <p:sldId id="264" r:id="rId4"/>
    <p:sldId id="284" r:id="rId5"/>
    <p:sldId id="265" r:id="rId6"/>
    <p:sldId id="286" r:id="rId7"/>
    <p:sldId id="287" r:id="rId8"/>
    <p:sldId id="288" r:id="rId9"/>
    <p:sldId id="266" r:id="rId10"/>
    <p:sldId id="272" r:id="rId11"/>
    <p:sldId id="289" r:id="rId12"/>
    <p:sldId id="268" r:id="rId13"/>
    <p:sldId id="273" r:id="rId14"/>
    <p:sldId id="290" r:id="rId15"/>
    <p:sldId id="291" r:id="rId16"/>
    <p:sldId id="292" r:id="rId17"/>
    <p:sldId id="274" r:id="rId18"/>
    <p:sldId id="293" r:id="rId19"/>
    <p:sldId id="294" r:id="rId20"/>
    <p:sldId id="267" r:id="rId21"/>
    <p:sldId id="279" r:id="rId22"/>
    <p:sldId id="295" r:id="rId23"/>
    <p:sldId id="296" r:id="rId24"/>
    <p:sldId id="269" r:id="rId25"/>
    <p:sldId id="271" r:id="rId26"/>
    <p:sldId id="297" r:id="rId27"/>
    <p:sldId id="298" r:id="rId28"/>
    <p:sldId id="299" r:id="rId29"/>
    <p:sldId id="300" r:id="rId30"/>
    <p:sldId id="282" r:id="rId31"/>
  </p:sldIdLst>
  <p:sldSz cx="12192000" cy="6858000"/>
  <p:notesSz cx="6858000" cy="9144000"/>
  <p:embeddedFontLst>
    <p:embeddedFont>
      <p:font typeface="DengXian" panose="02010600030101010101" pitchFamily="2" charset="-122"/>
      <p:regular r:id="rId33"/>
      <p:bold r:id="rId34"/>
    </p:embeddedFont>
    <p:embeddedFont>
      <p:font typeface="HappyZcool-2016" panose="020B0604020202020204" charset="-122"/>
      <p:regular r:id="rId35"/>
    </p:embeddedFont>
    <p:embeddedFont>
      <p:font typeface="Algerian" panose="04020705040A02060702" pitchFamily="82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- MARIA BÎZDOACĂ" initials="AMB" lastIdx="1" clrIdx="0">
    <p:extLst>
      <p:ext uri="{19B8F6BF-5375-455C-9EA6-DF929625EA0E}">
        <p15:presenceInfo xmlns:p15="http://schemas.microsoft.com/office/powerpoint/2012/main" userId="1a7e0b898dadea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9E8"/>
    <a:srgbClr val="00B9AA"/>
    <a:srgbClr val="56A5AE"/>
    <a:srgbClr val="F15C25"/>
    <a:srgbClr val="FD6F5A"/>
    <a:srgbClr val="6FD2DC"/>
    <a:srgbClr val="A1E1DE"/>
    <a:srgbClr val="E36345"/>
    <a:srgbClr val="BC7200"/>
    <a:srgbClr val="FF3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4967" autoAdjust="0"/>
  </p:normalViewPr>
  <p:slideViewPr>
    <p:cSldViewPr snapToGrid="0" snapToObjects="1" showGuides="1">
      <p:cViewPr varScale="1">
        <p:scale>
          <a:sx n="77" d="100"/>
          <a:sy n="77" d="100"/>
        </p:scale>
        <p:origin x="898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4680-A37E-AB4A-8FE2-E5B0ECB41266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5A98-33C7-B142-B5D0-81DFC6C3D66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152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7818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675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909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00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842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974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8176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230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1591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4206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927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5563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8503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565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5755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6324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5629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0172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156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1709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3850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61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6094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57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745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9880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961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984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1913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44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105402"/>
      </p:ext>
    </p:extLst>
  </p:cSld>
  <p:clrMapOvr>
    <a:masterClrMapping/>
  </p:clrMapOvr>
  <p:transition spd="slow" advTm="2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86046"/>
      </p:ext>
    </p:extLst>
  </p:cSld>
  <p:clrMapOvr>
    <a:masterClrMapping/>
  </p:clrMapOvr>
  <p:transition spd="slow" advTm="2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592429"/>
      </p:ext>
    </p:extLst>
  </p:cSld>
  <p:clrMapOvr>
    <a:masterClrMapping/>
  </p:clrMapOvr>
  <p:transition spd="slow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1759735"/>
      </p:ext>
    </p:extLst>
  </p:cSld>
  <p:clrMapOvr>
    <a:masterClrMapping/>
  </p:clrMapOvr>
  <p:transition spd="slow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4366333"/>
      </p:ext>
    </p:extLst>
  </p:cSld>
  <p:clrMapOvr>
    <a:masterClrMapping/>
  </p:clrMapOvr>
  <p:transition spd="slow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0196355"/>
      </p:ext>
    </p:extLst>
  </p:cSld>
  <p:clrMapOvr>
    <a:masterClrMapping/>
  </p:clrMapOvr>
  <p:transition spd="slow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059125"/>
      </p:ext>
    </p:extLst>
  </p:cSld>
  <p:clrMapOvr>
    <a:masterClrMapping/>
  </p:clrMapOvr>
  <p:transition spd="slow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4429004"/>
      </p:ext>
    </p:extLst>
  </p:cSld>
  <p:clrMapOvr>
    <a:masterClrMapping/>
  </p:clrMapOvr>
  <p:transition spd="slow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6544607"/>
      </p:ext>
    </p:extLst>
  </p:cSld>
  <p:clrMapOvr>
    <a:masterClrMapping/>
  </p:clrMapOvr>
  <p:transition spd="slow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1973163"/>
      </p:ext>
    </p:extLst>
  </p:cSld>
  <p:clrMapOvr>
    <a:masterClrMapping/>
  </p:clrMapOvr>
  <p:transition spd="slow" advTm="2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414213"/>
      </p:ext>
    </p:extLst>
  </p:cSld>
  <p:clrMapOvr>
    <a:masterClrMapping/>
  </p:clrMapOvr>
  <p:transition spd="slow" advTm="2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FA21-9EEC-5A4D-91F9-4CEFC849156C}" type="datetimeFigureOut">
              <a:rPr kumimoji="1" lang="zh-CN" altLang="en-US" smtClean="0"/>
              <a:t>2023/6/6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630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g"/><Relationship Id="rId3" Type="http://schemas.openxmlformats.org/officeDocument/2006/relationships/image" Target="../media/image1.png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jp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g"/><Relationship Id="rId27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2.jp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6.jpeg"/><Relationship Id="rId5" Type="http://schemas.openxmlformats.org/officeDocument/2006/relationships/image" Target="../media/image12.png"/><Relationship Id="rId10" Type="http://schemas.openxmlformats.org/officeDocument/2006/relationships/image" Target="../media/image42.jp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51.jpeg"/><Relationship Id="rId5" Type="http://schemas.openxmlformats.org/officeDocument/2006/relationships/image" Target="../media/image12.png"/><Relationship Id="rId10" Type="http://schemas.openxmlformats.org/officeDocument/2006/relationships/image" Target="../media/image50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53.jpeg"/><Relationship Id="rId5" Type="http://schemas.openxmlformats.org/officeDocument/2006/relationships/image" Target="../media/image12.png"/><Relationship Id="rId10" Type="http://schemas.openxmlformats.org/officeDocument/2006/relationships/image" Target="../media/image52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55.jpeg"/><Relationship Id="rId5" Type="http://schemas.openxmlformats.org/officeDocument/2006/relationships/image" Target="../media/image12.png"/><Relationship Id="rId10" Type="http://schemas.openxmlformats.org/officeDocument/2006/relationships/image" Target="../media/image54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8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57.png"/><Relationship Id="rId4" Type="http://schemas.openxmlformats.org/officeDocument/2006/relationships/image" Target="../media/image11.png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0.jpeg"/><Relationship Id="rId5" Type="http://schemas.openxmlformats.org/officeDocument/2006/relationships/image" Target="../media/image12.png"/><Relationship Id="rId10" Type="http://schemas.openxmlformats.org/officeDocument/2006/relationships/image" Target="../media/image59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2.jpeg"/><Relationship Id="rId5" Type="http://schemas.openxmlformats.org/officeDocument/2006/relationships/image" Target="../media/image12.png"/><Relationship Id="rId10" Type="http://schemas.openxmlformats.org/officeDocument/2006/relationships/image" Target="../media/image61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6.jpeg"/><Relationship Id="rId5" Type="http://schemas.openxmlformats.org/officeDocument/2006/relationships/image" Target="../media/image12.png"/><Relationship Id="rId10" Type="http://schemas.openxmlformats.org/officeDocument/2006/relationships/image" Target="../media/image65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8.jpeg"/><Relationship Id="rId5" Type="http://schemas.openxmlformats.org/officeDocument/2006/relationships/image" Target="../media/image12.png"/><Relationship Id="rId10" Type="http://schemas.openxmlformats.org/officeDocument/2006/relationships/image" Target="../media/image67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o/resource/56466466/wild-jungle-animals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70.png"/><Relationship Id="rId7" Type="http://schemas.openxmlformats.org/officeDocument/2006/relationships/image" Target="../media/image13.png"/><Relationship Id="rId12" Type="http://schemas.openxmlformats.org/officeDocument/2006/relationships/hyperlink" Target="https://www.jigsawplanet.com/?rc=play&amp;pid=3f92526c46fb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hyperlink" Target="https://www.jigsawplanet.com/?rc=play&amp;pid=1bc782d7a796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www.jigsawplanet.com/?rc=play&amp;pid=2b25bb81d494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jigsawplanet.com/?rc=play&amp;pid=2cec516cfc41" TargetMode="External"/><Relationship Id="rId1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72.jpeg"/><Relationship Id="rId5" Type="http://schemas.openxmlformats.org/officeDocument/2006/relationships/image" Target="../media/image12.png"/><Relationship Id="rId10" Type="http://schemas.openxmlformats.org/officeDocument/2006/relationships/image" Target="../media/image71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74.jpeg"/><Relationship Id="rId5" Type="http://schemas.openxmlformats.org/officeDocument/2006/relationships/image" Target="../media/image12.png"/><Relationship Id="rId10" Type="http://schemas.openxmlformats.org/officeDocument/2006/relationships/image" Target="../media/image73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76.jpeg"/><Relationship Id="rId5" Type="http://schemas.openxmlformats.org/officeDocument/2006/relationships/image" Target="../media/image12.png"/><Relationship Id="rId10" Type="http://schemas.openxmlformats.org/officeDocument/2006/relationships/image" Target="../media/image75.jpe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2.jpg"/><Relationship Id="rId5" Type="http://schemas.openxmlformats.org/officeDocument/2006/relationships/image" Target="../media/image12.png"/><Relationship Id="rId10" Type="http://schemas.openxmlformats.org/officeDocument/2006/relationships/image" Target="../media/image77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12" Type="http://schemas.openxmlformats.org/officeDocument/2006/relationships/hyperlink" Target="https://www.duckduckmoose.com/educational-iphone-itouch-apps-for-kids/chatterpix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2.jp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4.jpeg"/><Relationship Id="rId5" Type="http://schemas.openxmlformats.org/officeDocument/2006/relationships/image" Target="../media/image12.png"/><Relationship Id="rId10" Type="http://schemas.openxmlformats.org/officeDocument/2006/relationships/image" Target="../media/image42.jp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3367" y="961164"/>
            <a:ext cx="962593" cy="7020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 rot="262289">
            <a:off x="2361225" y="798569"/>
            <a:ext cx="7658854" cy="5317128"/>
          </a:xfrm>
          <a:custGeom>
            <a:avLst/>
            <a:gdLst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6732801 w 7413172"/>
              <a:gd name="connsiteY2" fmla="*/ 0 h 4082143"/>
              <a:gd name="connsiteX3" fmla="*/ 7413172 w 7413172"/>
              <a:gd name="connsiteY3" fmla="*/ 680371 h 4082143"/>
              <a:gd name="connsiteX4" fmla="*/ 7413172 w 7413172"/>
              <a:gd name="connsiteY4" fmla="*/ 3401772 h 4082143"/>
              <a:gd name="connsiteX5" fmla="*/ 6732801 w 7413172"/>
              <a:gd name="connsiteY5" fmla="*/ 4082143 h 4082143"/>
              <a:gd name="connsiteX6" fmla="*/ 680371 w 7413172"/>
              <a:gd name="connsiteY6" fmla="*/ 4082143 h 4082143"/>
              <a:gd name="connsiteX7" fmla="*/ 0 w 7413172"/>
              <a:gd name="connsiteY7" fmla="*/ 3401772 h 4082143"/>
              <a:gd name="connsiteX8" fmla="*/ 0 w 7413172"/>
              <a:gd name="connsiteY8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680371 w 7413172"/>
              <a:gd name="connsiteY7" fmla="*/ 4082143 h 4082143"/>
              <a:gd name="connsiteX8" fmla="*/ 0 w 7413172"/>
              <a:gd name="connsiteY8" fmla="*/ 3401772 h 4082143"/>
              <a:gd name="connsiteX9" fmla="*/ 0 w 7413172"/>
              <a:gd name="connsiteY9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5094515 w 7413172"/>
              <a:gd name="connsiteY7" fmla="*/ 4082143 h 4082143"/>
              <a:gd name="connsiteX8" fmla="*/ 680371 w 7413172"/>
              <a:gd name="connsiteY8" fmla="*/ 4082143 h 4082143"/>
              <a:gd name="connsiteX9" fmla="*/ 0 w 7413172"/>
              <a:gd name="connsiteY9" fmla="*/ 3401772 h 4082143"/>
              <a:gd name="connsiteX10" fmla="*/ 0 w 7413172"/>
              <a:gd name="connsiteY10" fmla="*/ 680371 h 4082143"/>
              <a:gd name="connsiteX0" fmla="*/ 0 w 7413172"/>
              <a:gd name="connsiteY0" fmla="*/ 680371 h 4132540"/>
              <a:gd name="connsiteX1" fmla="*/ 680371 w 7413172"/>
              <a:gd name="connsiteY1" fmla="*/ 0 h 4132540"/>
              <a:gd name="connsiteX2" fmla="*/ 2171700 w 7413172"/>
              <a:gd name="connsiteY2" fmla="*/ 16329 h 4132540"/>
              <a:gd name="connsiteX3" fmla="*/ 6732801 w 7413172"/>
              <a:gd name="connsiteY3" fmla="*/ 0 h 4132540"/>
              <a:gd name="connsiteX4" fmla="*/ 7413172 w 7413172"/>
              <a:gd name="connsiteY4" fmla="*/ 680371 h 4132540"/>
              <a:gd name="connsiteX5" fmla="*/ 7413172 w 7413172"/>
              <a:gd name="connsiteY5" fmla="*/ 3401772 h 4132540"/>
              <a:gd name="connsiteX6" fmla="*/ 6732801 w 7413172"/>
              <a:gd name="connsiteY6" fmla="*/ 4082143 h 4132540"/>
              <a:gd name="connsiteX7" fmla="*/ 5094515 w 7413172"/>
              <a:gd name="connsiteY7" fmla="*/ 4082143 h 4132540"/>
              <a:gd name="connsiteX8" fmla="*/ 680371 w 7413172"/>
              <a:gd name="connsiteY8" fmla="*/ 4082143 h 4132540"/>
              <a:gd name="connsiteX9" fmla="*/ 0 w 7413172"/>
              <a:gd name="connsiteY9" fmla="*/ 3401772 h 4132540"/>
              <a:gd name="connsiteX10" fmla="*/ 0 w 7413172"/>
              <a:gd name="connsiteY10" fmla="*/ 680371 h 4132540"/>
              <a:gd name="connsiteX0" fmla="*/ 0 w 7413172"/>
              <a:gd name="connsiteY0" fmla="*/ 724627 h 4176796"/>
              <a:gd name="connsiteX1" fmla="*/ 680371 w 7413172"/>
              <a:gd name="connsiteY1" fmla="*/ 44256 h 4176796"/>
              <a:gd name="connsiteX2" fmla="*/ 2171700 w 7413172"/>
              <a:gd name="connsiteY2" fmla="*/ 60585 h 4176796"/>
              <a:gd name="connsiteX3" fmla="*/ 6732801 w 7413172"/>
              <a:gd name="connsiteY3" fmla="*/ 44256 h 4176796"/>
              <a:gd name="connsiteX4" fmla="*/ 7413172 w 7413172"/>
              <a:gd name="connsiteY4" fmla="*/ 724627 h 4176796"/>
              <a:gd name="connsiteX5" fmla="*/ 7413172 w 7413172"/>
              <a:gd name="connsiteY5" fmla="*/ 3446028 h 4176796"/>
              <a:gd name="connsiteX6" fmla="*/ 6732801 w 7413172"/>
              <a:gd name="connsiteY6" fmla="*/ 4126399 h 4176796"/>
              <a:gd name="connsiteX7" fmla="*/ 5094515 w 7413172"/>
              <a:gd name="connsiteY7" fmla="*/ 4126399 h 4176796"/>
              <a:gd name="connsiteX8" fmla="*/ 680371 w 7413172"/>
              <a:gd name="connsiteY8" fmla="*/ 4126399 h 4176796"/>
              <a:gd name="connsiteX9" fmla="*/ 0 w 7413172"/>
              <a:gd name="connsiteY9" fmla="*/ 3446028 h 4176796"/>
              <a:gd name="connsiteX10" fmla="*/ 0 w 7413172"/>
              <a:gd name="connsiteY10" fmla="*/ 724627 h 417679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413172 w 7413172"/>
              <a:gd name="connsiteY4" fmla="*/ 749577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228600 w 7641772"/>
              <a:gd name="connsiteY0" fmla="*/ 749577 h 4201746"/>
              <a:gd name="connsiteX1" fmla="*/ 908971 w 7641772"/>
              <a:gd name="connsiteY1" fmla="*/ 69206 h 4201746"/>
              <a:gd name="connsiteX2" fmla="*/ 2400300 w 7641772"/>
              <a:gd name="connsiteY2" fmla="*/ 85535 h 4201746"/>
              <a:gd name="connsiteX3" fmla="*/ 6961401 w 7641772"/>
              <a:gd name="connsiteY3" fmla="*/ 69206 h 4201746"/>
              <a:gd name="connsiteX4" fmla="*/ 7511143 w 7641772"/>
              <a:gd name="connsiteY4" fmla="*/ 814891 h 4201746"/>
              <a:gd name="connsiteX5" fmla="*/ 7641772 w 7641772"/>
              <a:gd name="connsiteY5" fmla="*/ 3470978 h 4201746"/>
              <a:gd name="connsiteX6" fmla="*/ 6961401 w 7641772"/>
              <a:gd name="connsiteY6" fmla="*/ 4151349 h 4201746"/>
              <a:gd name="connsiteX7" fmla="*/ 5323115 w 7641772"/>
              <a:gd name="connsiteY7" fmla="*/ 4151349 h 4201746"/>
              <a:gd name="connsiteX8" fmla="*/ 908971 w 7641772"/>
              <a:gd name="connsiteY8" fmla="*/ 4151349 h 4201746"/>
              <a:gd name="connsiteX9" fmla="*/ 0 w 7641772"/>
              <a:gd name="connsiteY9" fmla="*/ 2883149 h 4201746"/>
              <a:gd name="connsiteX10" fmla="*/ 228600 w 7641772"/>
              <a:gd name="connsiteY10" fmla="*/ 749577 h 4201746"/>
              <a:gd name="connsiteX0" fmla="*/ 235119 w 7648291"/>
              <a:gd name="connsiteY0" fmla="*/ 749577 h 4201746"/>
              <a:gd name="connsiteX1" fmla="*/ 915490 w 7648291"/>
              <a:gd name="connsiteY1" fmla="*/ 69206 h 4201746"/>
              <a:gd name="connsiteX2" fmla="*/ 2406819 w 7648291"/>
              <a:gd name="connsiteY2" fmla="*/ 85535 h 4201746"/>
              <a:gd name="connsiteX3" fmla="*/ 6967920 w 7648291"/>
              <a:gd name="connsiteY3" fmla="*/ 69206 h 4201746"/>
              <a:gd name="connsiteX4" fmla="*/ 7517662 w 7648291"/>
              <a:gd name="connsiteY4" fmla="*/ 814891 h 4201746"/>
              <a:gd name="connsiteX5" fmla="*/ 7648291 w 7648291"/>
              <a:gd name="connsiteY5" fmla="*/ 3470978 h 4201746"/>
              <a:gd name="connsiteX6" fmla="*/ 6967920 w 7648291"/>
              <a:gd name="connsiteY6" fmla="*/ 4151349 h 4201746"/>
              <a:gd name="connsiteX7" fmla="*/ 5329634 w 7648291"/>
              <a:gd name="connsiteY7" fmla="*/ 4151349 h 4201746"/>
              <a:gd name="connsiteX8" fmla="*/ 915490 w 7648291"/>
              <a:gd name="connsiteY8" fmla="*/ 4151349 h 4201746"/>
              <a:gd name="connsiteX9" fmla="*/ 6519 w 7648291"/>
              <a:gd name="connsiteY9" fmla="*/ 2883149 h 4201746"/>
              <a:gd name="connsiteX10" fmla="*/ 235119 w 7648291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39262 w 7652434"/>
              <a:gd name="connsiteY0" fmla="*/ 749577 h 4201746"/>
              <a:gd name="connsiteX1" fmla="*/ 919633 w 7652434"/>
              <a:gd name="connsiteY1" fmla="*/ 69206 h 4201746"/>
              <a:gd name="connsiteX2" fmla="*/ 2410962 w 7652434"/>
              <a:gd name="connsiteY2" fmla="*/ 85535 h 4201746"/>
              <a:gd name="connsiteX3" fmla="*/ 6972063 w 7652434"/>
              <a:gd name="connsiteY3" fmla="*/ 69206 h 4201746"/>
              <a:gd name="connsiteX4" fmla="*/ 7521805 w 7652434"/>
              <a:gd name="connsiteY4" fmla="*/ 814891 h 4201746"/>
              <a:gd name="connsiteX5" fmla="*/ 7652434 w 7652434"/>
              <a:gd name="connsiteY5" fmla="*/ 3470978 h 4201746"/>
              <a:gd name="connsiteX6" fmla="*/ 6972063 w 7652434"/>
              <a:gd name="connsiteY6" fmla="*/ 4151349 h 4201746"/>
              <a:gd name="connsiteX7" fmla="*/ 5333777 w 7652434"/>
              <a:gd name="connsiteY7" fmla="*/ 4151349 h 4201746"/>
              <a:gd name="connsiteX8" fmla="*/ 919633 w 7652434"/>
              <a:gd name="connsiteY8" fmla="*/ 4151349 h 4201746"/>
              <a:gd name="connsiteX9" fmla="*/ 10662 w 7652434"/>
              <a:gd name="connsiteY9" fmla="*/ 2883149 h 4201746"/>
              <a:gd name="connsiteX10" fmla="*/ 239262 w 7652434"/>
              <a:gd name="connsiteY10" fmla="*/ 749577 h 4201746"/>
              <a:gd name="connsiteX0" fmla="*/ 132847 w 7546019"/>
              <a:gd name="connsiteY0" fmla="*/ 749577 h 4201746"/>
              <a:gd name="connsiteX1" fmla="*/ 813218 w 7546019"/>
              <a:gd name="connsiteY1" fmla="*/ 69206 h 4201746"/>
              <a:gd name="connsiteX2" fmla="*/ 2304547 w 7546019"/>
              <a:gd name="connsiteY2" fmla="*/ 85535 h 4201746"/>
              <a:gd name="connsiteX3" fmla="*/ 6865648 w 7546019"/>
              <a:gd name="connsiteY3" fmla="*/ 69206 h 4201746"/>
              <a:gd name="connsiteX4" fmla="*/ 7415390 w 7546019"/>
              <a:gd name="connsiteY4" fmla="*/ 814891 h 4201746"/>
              <a:gd name="connsiteX5" fmla="*/ 7546019 w 7546019"/>
              <a:gd name="connsiteY5" fmla="*/ 3470978 h 4201746"/>
              <a:gd name="connsiteX6" fmla="*/ 6865648 w 7546019"/>
              <a:gd name="connsiteY6" fmla="*/ 4151349 h 4201746"/>
              <a:gd name="connsiteX7" fmla="*/ 5227362 w 7546019"/>
              <a:gd name="connsiteY7" fmla="*/ 4151349 h 4201746"/>
              <a:gd name="connsiteX8" fmla="*/ 813218 w 7546019"/>
              <a:gd name="connsiteY8" fmla="*/ 4151349 h 4201746"/>
              <a:gd name="connsiteX9" fmla="*/ 34876 w 7546019"/>
              <a:gd name="connsiteY9" fmla="*/ 3046435 h 4201746"/>
              <a:gd name="connsiteX10" fmla="*/ 132847 w 7546019"/>
              <a:gd name="connsiteY10" fmla="*/ 749577 h 4201746"/>
              <a:gd name="connsiteX0" fmla="*/ 176389 w 7589561"/>
              <a:gd name="connsiteY0" fmla="*/ 749577 h 4201746"/>
              <a:gd name="connsiteX1" fmla="*/ 856760 w 7589561"/>
              <a:gd name="connsiteY1" fmla="*/ 69206 h 4201746"/>
              <a:gd name="connsiteX2" fmla="*/ 2348089 w 7589561"/>
              <a:gd name="connsiteY2" fmla="*/ 85535 h 4201746"/>
              <a:gd name="connsiteX3" fmla="*/ 6909190 w 7589561"/>
              <a:gd name="connsiteY3" fmla="*/ 69206 h 4201746"/>
              <a:gd name="connsiteX4" fmla="*/ 7458932 w 7589561"/>
              <a:gd name="connsiteY4" fmla="*/ 814891 h 4201746"/>
              <a:gd name="connsiteX5" fmla="*/ 7589561 w 7589561"/>
              <a:gd name="connsiteY5" fmla="*/ 3470978 h 4201746"/>
              <a:gd name="connsiteX6" fmla="*/ 6909190 w 7589561"/>
              <a:gd name="connsiteY6" fmla="*/ 4151349 h 4201746"/>
              <a:gd name="connsiteX7" fmla="*/ 5270904 w 7589561"/>
              <a:gd name="connsiteY7" fmla="*/ 4151349 h 4201746"/>
              <a:gd name="connsiteX8" fmla="*/ 856760 w 7589561"/>
              <a:gd name="connsiteY8" fmla="*/ 4151349 h 4201746"/>
              <a:gd name="connsiteX9" fmla="*/ 78418 w 7589561"/>
              <a:gd name="connsiteY9" fmla="*/ 3046435 h 4201746"/>
              <a:gd name="connsiteX10" fmla="*/ 176389 w 7589561"/>
              <a:gd name="connsiteY10" fmla="*/ 749577 h 4201746"/>
              <a:gd name="connsiteX0" fmla="*/ 176389 w 7589561"/>
              <a:gd name="connsiteY0" fmla="*/ 1391078 h 4843247"/>
              <a:gd name="connsiteX1" fmla="*/ 856760 w 7589561"/>
              <a:gd name="connsiteY1" fmla="*/ 710707 h 4843247"/>
              <a:gd name="connsiteX2" fmla="*/ 2952246 w 7589561"/>
              <a:gd name="connsiteY2" fmla="*/ 8579 h 4843247"/>
              <a:gd name="connsiteX3" fmla="*/ 6909190 w 7589561"/>
              <a:gd name="connsiteY3" fmla="*/ 710707 h 4843247"/>
              <a:gd name="connsiteX4" fmla="*/ 7458932 w 7589561"/>
              <a:gd name="connsiteY4" fmla="*/ 1456392 h 4843247"/>
              <a:gd name="connsiteX5" fmla="*/ 7589561 w 7589561"/>
              <a:gd name="connsiteY5" fmla="*/ 4112479 h 4843247"/>
              <a:gd name="connsiteX6" fmla="*/ 6909190 w 7589561"/>
              <a:gd name="connsiteY6" fmla="*/ 4792850 h 4843247"/>
              <a:gd name="connsiteX7" fmla="*/ 5270904 w 7589561"/>
              <a:gd name="connsiteY7" fmla="*/ 4792850 h 4843247"/>
              <a:gd name="connsiteX8" fmla="*/ 856760 w 7589561"/>
              <a:gd name="connsiteY8" fmla="*/ 4792850 h 4843247"/>
              <a:gd name="connsiteX9" fmla="*/ 78418 w 7589561"/>
              <a:gd name="connsiteY9" fmla="*/ 3687936 h 4843247"/>
              <a:gd name="connsiteX10" fmla="*/ 176389 w 7589561"/>
              <a:gd name="connsiteY10" fmla="*/ 1391078 h 4843247"/>
              <a:gd name="connsiteX0" fmla="*/ 176389 w 7589561"/>
              <a:gd name="connsiteY0" fmla="*/ 1397121 h 4849290"/>
              <a:gd name="connsiteX1" fmla="*/ 856760 w 7589561"/>
              <a:gd name="connsiteY1" fmla="*/ 716750 h 4849290"/>
              <a:gd name="connsiteX2" fmla="*/ 2952246 w 7589561"/>
              <a:gd name="connsiteY2" fmla="*/ 14622 h 4849290"/>
              <a:gd name="connsiteX3" fmla="*/ 6909190 w 7589561"/>
              <a:gd name="connsiteY3" fmla="*/ 716750 h 4849290"/>
              <a:gd name="connsiteX4" fmla="*/ 7458932 w 7589561"/>
              <a:gd name="connsiteY4" fmla="*/ 1462435 h 4849290"/>
              <a:gd name="connsiteX5" fmla="*/ 7589561 w 7589561"/>
              <a:gd name="connsiteY5" fmla="*/ 4118522 h 4849290"/>
              <a:gd name="connsiteX6" fmla="*/ 6909190 w 7589561"/>
              <a:gd name="connsiteY6" fmla="*/ 4798893 h 4849290"/>
              <a:gd name="connsiteX7" fmla="*/ 5270904 w 7589561"/>
              <a:gd name="connsiteY7" fmla="*/ 4798893 h 4849290"/>
              <a:gd name="connsiteX8" fmla="*/ 856760 w 7589561"/>
              <a:gd name="connsiteY8" fmla="*/ 4798893 h 4849290"/>
              <a:gd name="connsiteX9" fmla="*/ 78418 w 7589561"/>
              <a:gd name="connsiteY9" fmla="*/ 3693979 h 4849290"/>
              <a:gd name="connsiteX10" fmla="*/ 176389 w 7589561"/>
              <a:gd name="connsiteY10" fmla="*/ 1397121 h 4849290"/>
              <a:gd name="connsiteX0" fmla="*/ 176389 w 7589561"/>
              <a:gd name="connsiteY0" fmla="*/ 1397121 h 4849290"/>
              <a:gd name="connsiteX1" fmla="*/ 2952246 w 7589561"/>
              <a:gd name="connsiteY1" fmla="*/ 14622 h 4849290"/>
              <a:gd name="connsiteX2" fmla="*/ 6909190 w 7589561"/>
              <a:gd name="connsiteY2" fmla="*/ 716750 h 4849290"/>
              <a:gd name="connsiteX3" fmla="*/ 7458932 w 7589561"/>
              <a:gd name="connsiteY3" fmla="*/ 1462435 h 4849290"/>
              <a:gd name="connsiteX4" fmla="*/ 7589561 w 7589561"/>
              <a:gd name="connsiteY4" fmla="*/ 4118522 h 4849290"/>
              <a:gd name="connsiteX5" fmla="*/ 6909190 w 7589561"/>
              <a:gd name="connsiteY5" fmla="*/ 4798893 h 4849290"/>
              <a:gd name="connsiteX6" fmla="*/ 5270904 w 7589561"/>
              <a:gd name="connsiteY6" fmla="*/ 4798893 h 4849290"/>
              <a:gd name="connsiteX7" fmla="*/ 856760 w 7589561"/>
              <a:gd name="connsiteY7" fmla="*/ 4798893 h 4849290"/>
              <a:gd name="connsiteX8" fmla="*/ 78418 w 7589561"/>
              <a:gd name="connsiteY8" fmla="*/ 3693979 h 4849290"/>
              <a:gd name="connsiteX9" fmla="*/ 176389 w 7589561"/>
              <a:gd name="connsiteY9" fmla="*/ 1397121 h 4849290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38605 h 4890774"/>
              <a:gd name="connsiteX1" fmla="*/ 2952246 w 7589561"/>
              <a:gd name="connsiteY1" fmla="*/ 56106 h 4890774"/>
              <a:gd name="connsiteX2" fmla="*/ 6909190 w 7589561"/>
              <a:gd name="connsiteY2" fmla="*/ 431663 h 4890774"/>
              <a:gd name="connsiteX3" fmla="*/ 7458932 w 7589561"/>
              <a:gd name="connsiteY3" fmla="*/ 1503919 h 4890774"/>
              <a:gd name="connsiteX4" fmla="*/ 7589561 w 7589561"/>
              <a:gd name="connsiteY4" fmla="*/ 4160006 h 4890774"/>
              <a:gd name="connsiteX5" fmla="*/ 6909190 w 7589561"/>
              <a:gd name="connsiteY5" fmla="*/ 4840377 h 4890774"/>
              <a:gd name="connsiteX6" fmla="*/ 5270904 w 7589561"/>
              <a:gd name="connsiteY6" fmla="*/ 4840377 h 4890774"/>
              <a:gd name="connsiteX7" fmla="*/ 856760 w 7589561"/>
              <a:gd name="connsiteY7" fmla="*/ 4840377 h 4890774"/>
              <a:gd name="connsiteX8" fmla="*/ 78418 w 7589561"/>
              <a:gd name="connsiteY8" fmla="*/ 3735463 h 4890774"/>
              <a:gd name="connsiteX9" fmla="*/ 176389 w 7589561"/>
              <a:gd name="connsiteY9" fmla="*/ 1438605 h 4890774"/>
              <a:gd name="connsiteX0" fmla="*/ 284597 w 7697769"/>
              <a:gd name="connsiteY0" fmla="*/ 1438605 h 4890774"/>
              <a:gd name="connsiteX1" fmla="*/ 3060454 w 7697769"/>
              <a:gd name="connsiteY1" fmla="*/ 56106 h 4890774"/>
              <a:gd name="connsiteX2" fmla="*/ 7017398 w 7697769"/>
              <a:gd name="connsiteY2" fmla="*/ 431663 h 4890774"/>
              <a:gd name="connsiteX3" fmla="*/ 7567140 w 7697769"/>
              <a:gd name="connsiteY3" fmla="*/ 1503919 h 4890774"/>
              <a:gd name="connsiteX4" fmla="*/ 7697769 w 7697769"/>
              <a:gd name="connsiteY4" fmla="*/ 4160006 h 4890774"/>
              <a:gd name="connsiteX5" fmla="*/ 7017398 w 7697769"/>
              <a:gd name="connsiteY5" fmla="*/ 4840377 h 4890774"/>
              <a:gd name="connsiteX6" fmla="*/ 5379112 w 7697769"/>
              <a:gd name="connsiteY6" fmla="*/ 4840377 h 4890774"/>
              <a:gd name="connsiteX7" fmla="*/ 964968 w 7697769"/>
              <a:gd name="connsiteY7" fmla="*/ 4840377 h 4890774"/>
              <a:gd name="connsiteX8" fmla="*/ 186626 w 7697769"/>
              <a:gd name="connsiteY8" fmla="*/ 3735463 h 4890774"/>
              <a:gd name="connsiteX9" fmla="*/ 284597 w 7697769"/>
              <a:gd name="connsiteY9" fmla="*/ 1438605 h 4890774"/>
              <a:gd name="connsiteX0" fmla="*/ 284597 w 7697769"/>
              <a:gd name="connsiteY0" fmla="*/ 1438605 h 4840377"/>
              <a:gd name="connsiteX1" fmla="*/ 3060454 w 7697769"/>
              <a:gd name="connsiteY1" fmla="*/ 56106 h 4840377"/>
              <a:gd name="connsiteX2" fmla="*/ 7017398 w 7697769"/>
              <a:gd name="connsiteY2" fmla="*/ 431663 h 4840377"/>
              <a:gd name="connsiteX3" fmla="*/ 7567140 w 7697769"/>
              <a:gd name="connsiteY3" fmla="*/ 1503919 h 4840377"/>
              <a:gd name="connsiteX4" fmla="*/ 7697769 w 7697769"/>
              <a:gd name="connsiteY4" fmla="*/ 4160006 h 4840377"/>
              <a:gd name="connsiteX5" fmla="*/ 7017398 w 7697769"/>
              <a:gd name="connsiteY5" fmla="*/ 4840377 h 4840377"/>
              <a:gd name="connsiteX6" fmla="*/ 5379112 w 7697769"/>
              <a:gd name="connsiteY6" fmla="*/ 4840377 h 4840377"/>
              <a:gd name="connsiteX7" fmla="*/ 964968 w 7697769"/>
              <a:gd name="connsiteY7" fmla="*/ 4840377 h 4840377"/>
              <a:gd name="connsiteX8" fmla="*/ 186626 w 7697769"/>
              <a:gd name="connsiteY8" fmla="*/ 3735463 h 4840377"/>
              <a:gd name="connsiteX9" fmla="*/ 284597 w 7697769"/>
              <a:gd name="connsiteY9" fmla="*/ 1438605 h 4840377"/>
              <a:gd name="connsiteX0" fmla="*/ 266866 w 7680038"/>
              <a:gd name="connsiteY0" fmla="*/ 1438605 h 4987334"/>
              <a:gd name="connsiteX1" fmla="*/ 3042723 w 7680038"/>
              <a:gd name="connsiteY1" fmla="*/ 56106 h 4987334"/>
              <a:gd name="connsiteX2" fmla="*/ 6999667 w 7680038"/>
              <a:gd name="connsiteY2" fmla="*/ 431663 h 4987334"/>
              <a:gd name="connsiteX3" fmla="*/ 7549409 w 7680038"/>
              <a:gd name="connsiteY3" fmla="*/ 1503919 h 4987334"/>
              <a:gd name="connsiteX4" fmla="*/ 7680038 w 7680038"/>
              <a:gd name="connsiteY4" fmla="*/ 4160006 h 4987334"/>
              <a:gd name="connsiteX5" fmla="*/ 6999667 w 7680038"/>
              <a:gd name="connsiteY5" fmla="*/ 4840377 h 4987334"/>
              <a:gd name="connsiteX6" fmla="*/ 5361381 w 7680038"/>
              <a:gd name="connsiteY6" fmla="*/ 4840377 h 4987334"/>
              <a:gd name="connsiteX7" fmla="*/ 963566 w 7680038"/>
              <a:gd name="connsiteY7" fmla="*/ 4987334 h 4987334"/>
              <a:gd name="connsiteX8" fmla="*/ 168895 w 7680038"/>
              <a:gd name="connsiteY8" fmla="*/ 3735463 h 4987334"/>
              <a:gd name="connsiteX9" fmla="*/ 266866 w 7680038"/>
              <a:gd name="connsiteY9" fmla="*/ 1438605 h 4987334"/>
              <a:gd name="connsiteX0" fmla="*/ 387874 w 7801046"/>
              <a:gd name="connsiteY0" fmla="*/ 1438605 h 5060812"/>
              <a:gd name="connsiteX1" fmla="*/ 3163731 w 7801046"/>
              <a:gd name="connsiteY1" fmla="*/ 56106 h 5060812"/>
              <a:gd name="connsiteX2" fmla="*/ 7120675 w 7801046"/>
              <a:gd name="connsiteY2" fmla="*/ 431663 h 5060812"/>
              <a:gd name="connsiteX3" fmla="*/ 7670417 w 7801046"/>
              <a:gd name="connsiteY3" fmla="*/ 1503919 h 5060812"/>
              <a:gd name="connsiteX4" fmla="*/ 7801046 w 7801046"/>
              <a:gd name="connsiteY4" fmla="*/ 4160006 h 5060812"/>
              <a:gd name="connsiteX5" fmla="*/ 7120675 w 7801046"/>
              <a:gd name="connsiteY5" fmla="*/ 4840377 h 5060812"/>
              <a:gd name="connsiteX6" fmla="*/ 5482389 w 7801046"/>
              <a:gd name="connsiteY6" fmla="*/ 4840377 h 5060812"/>
              <a:gd name="connsiteX7" fmla="*/ 1084574 w 7801046"/>
              <a:gd name="connsiteY7" fmla="*/ 4987334 h 5060812"/>
              <a:gd name="connsiteX8" fmla="*/ 289903 w 7801046"/>
              <a:gd name="connsiteY8" fmla="*/ 3735463 h 5060812"/>
              <a:gd name="connsiteX9" fmla="*/ 387874 w 7801046"/>
              <a:gd name="connsiteY9" fmla="*/ 1438605 h 5060812"/>
              <a:gd name="connsiteX0" fmla="*/ 162991 w 7576163"/>
              <a:gd name="connsiteY0" fmla="*/ 1438605 h 5060812"/>
              <a:gd name="connsiteX1" fmla="*/ 2938848 w 7576163"/>
              <a:gd name="connsiteY1" fmla="*/ 56106 h 5060812"/>
              <a:gd name="connsiteX2" fmla="*/ 6895792 w 7576163"/>
              <a:gd name="connsiteY2" fmla="*/ 431663 h 5060812"/>
              <a:gd name="connsiteX3" fmla="*/ 7445534 w 7576163"/>
              <a:gd name="connsiteY3" fmla="*/ 1503919 h 5060812"/>
              <a:gd name="connsiteX4" fmla="*/ 7576163 w 7576163"/>
              <a:gd name="connsiteY4" fmla="*/ 4160006 h 5060812"/>
              <a:gd name="connsiteX5" fmla="*/ 6895792 w 7576163"/>
              <a:gd name="connsiteY5" fmla="*/ 4840377 h 5060812"/>
              <a:gd name="connsiteX6" fmla="*/ 5257506 w 7576163"/>
              <a:gd name="connsiteY6" fmla="*/ 4840377 h 5060812"/>
              <a:gd name="connsiteX7" fmla="*/ 859691 w 7576163"/>
              <a:gd name="connsiteY7" fmla="*/ 4987334 h 5060812"/>
              <a:gd name="connsiteX8" fmla="*/ 162991 w 7576163"/>
              <a:gd name="connsiteY8" fmla="*/ 1438605 h 5060812"/>
              <a:gd name="connsiteX0" fmla="*/ 149606 w 7562778"/>
              <a:gd name="connsiteY0" fmla="*/ 1438605 h 5326820"/>
              <a:gd name="connsiteX1" fmla="*/ 2925463 w 7562778"/>
              <a:gd name="connsiteY1" fmla="*/ 56106 h 5326820"/>
              <a:gd name="connsiteX2" fmla="*/ 6882407 w 7562778"/>
              <a:gd name="connsiteY2" fmla="*/ 431663 h 5326820"/>
              <a:gd name="connsiteX3" fmla="*/ 7432149 w 7562778"/>
              <a:gd name="connsiteY3" fmla="*/ 1503919 h 5326820"/>
              <a:gd name="connsiteX4" fmla="*/ 7562778 w 7562778"/>
              <a:gd name="connsiteY4" fmla="*/ 4160006 h 5326820"/>
              <a:gd name="connsiteX5" fmla="*/ 6882407 w 7562778"/>
              <a:gd name="connsiteY5" fmla="*/ 4840377 h 5326820"/>
              <a:gd name="connsiteX6" fmla="*/ 4819578 w 7562778"/>
              <a:gd name="connsiteY6" fmla="*/ 5150620 h 5326820"/>
              <a:gd name="connsiteX7" fmla="*/ 846306 w 7562778"/>
              <a:gd name="connsiteY7" fmla="*/ 4987334 h 5326820"/>
              <a:gd name="connsiteX8" fmla="*/ 149606 w 7562778"/>
              <a:gd name="connsiteY8" fmla="*/ 1438605 h 5326820"/>
              <a:gd name="connsiteX0" fmla="*/ 149606 w 7562778"/>
              <a:gd name="connsiteY0" fmla="*/ 1438605 h 5344974"/>
              <a:gd name="connsiteX1" fmla="*/ 2925463 w 7562778"/>
              <a:gd name="connsiteY1" fmla="*/ 56106 h 5344974"/>
              <a:gd name="connsiteX2" fmla="*/ 6882407 w 7562778"/>
              <a:gd name="connsiteY2" fmla="*/ 431663 h 5344974"/>
              <a:gd name="connsiteX3" fmla="*/ 7432149 w 7562778"/>
              <a:gd name="connsiteY3" fmla="*/ 1503919 h 5344974"/>
              <a:gd name="connsiteX4" fmla="*/ 7562778 w 7562778"/>
              <a:gd name="connsiteY4" fmla="*/ 4160006 h 5344974"/>
              <a:gd name="connsiteX5" fmla="*/ 6882407 w 7562778"/>
              <a:gd name="connsiteY5" fmla="*/ 4840377 h 5344974"/>
              <a:gd name="connsiteX6" fmla="*/ 4819578 w 7562778"/>
              <a:gd name="connsiteY6" fmla="*/ 5150620 h 5344974"/>
              <a:gd name="connsiteX7" fmla="*/ 846306 w 7562778"/>
              <a:gd name="connsiteY7" fmla="*/ 4987334 h 5344974"/>
              <a:gd name="connsiteX8" fmla="*/ 149606 w 7562778"/>
              <a:gd name="connsiteY8" fmla="*/ 1438605 h 5344974"/>
              <a:gd name="connsiteX0" fmla="*/ 149606 w 7562778"/>
              <a:gd name="connsiteY0" fmla="*/ 1438605 h 5355499"/>
              <a:gd name="connsiteX1" fmla="*/ 2925463 w 7562778"/>
              <a:gd name="connsiteY1" fmla="*/ 56106 h 5355499"/>
              <a:gd name="connsiteX2" fmla="*/ 6882407 w 7562778"/>
              <a:gd name="connsiteY2" fmla="*/ 431663 h 5355499"/>
              <a:gd name="connsiteX3" fmla="*/ 7432149 w 7562778"/>
              <a:gd name="connsiteY3" fmla="*/ 1503919 h 5355499"/>
              <a:gd name="connsiteX4" fmla="*/ 7562778 w 7562778"/>
              <a:gd name="connsiteY4" fmla="*/ 4160006 h 5355499"/>
              <a:gd name="connsiteX5" fmla="*/ 4819578 w 7562778"/>
              <a:gd name="connsiteY5" fmla="*/ 5150620 h 5355499"/>
              <a:gd name="connsiteX6" fmla="*/ 846306 w 7562778"/>
              <a:gd name="connsiteY6" fmla="*/ 4987334 h 5355499"/>
              <a:gd name="connsiteX7" fmla="*/ 149606 w 7562778"/>
              <a:gd name="connsiteY7" fmla="*/ 1438605 h 5355499"/>
              <a:gd name="connsiteX0" fmla="*/ 149606 w 7748265"/>
              <a:gd name="connsiteY0" fmla="*/ 1438605 h 5355499"/>
              <a:gd name="connsiteX1" fmla="*/ 2925463 w 7748265"/>
              <a:gd name="connsiteY1" fmla="*/ 56106 h 5355499"/>
              <a:gd name="connsiteX2" fmla="*/ 6882407 w 7748265"/>
              <a:gd name="connsiteY2" fmla="*/ 431663 h 5355499"/>
              <a:gd name="connsiteX3" fmla="*/ 7432149 w 7748265"/>
              <a:gd name="connsiteY3" fmla="*/ 1503919 h 5355499"/>
              <a:gd name="connsiteX4" fmla="*/ 7562778 w 7748265"/>
              <a:gd name="connsiteY4" fmla="*/ 4160006 h 5355499"/>
              <a:gd name="connsiteX5" fmla="*/ 4819578 w 7748265"/>
              <a:gd name="connsiteY5" fmla="*/ 5150620 h 5355499"/>
              <a:gd name="connsiteX6" fmla="*/ 846306 w 7748265"/>
              <a:gd name="connsiteY6" fmla="*/ 4987334 h 5355499"/>
              <a:gd name="connsiteX7" fmla="*/ 149606 w 7748265"/>
              <a:gd name="connsiteY7" fmla="*/ 1438605 h 5355499"/>
              <a:gd name="connsiteX0" fmla="*/ 149606 w 7713568"/>
              <a:gd name="connsiteY0" fmla="*/ 1520514 h 5437408"/>
              <a:gd name="connsiteX1" fmla="*/ 2925463 w 7713568"/>
              <a:gd name="connsiteY1" fmla="*/ 138015 h 5437408"/>
              <a:gd name="connsiteX2" fmla="*/ 6882407 w 7713568"/>
              <a:gd name="connsiteY2" fmla="*/ 513572 h 5437408"/>
              <a:gd name="connsiteX3" fmla="*/ 7562778 w 7713568"/>
              <a:gd name="connsiteY3" fmla="*/ 4241915 h 5437408"/>
              <a:gd name="connsiteX4" fmla="*/ 4819578 w 7713568"/>
              <a:gd name="connsiteY4" fmla="*/ 5232529 h 5437408"/>
              <a:gd name="connsiteX5" fmla="*/ 846306 w 7713568"/>
              <a:gd name="connsiteY5" fmla="*/ 5069243 h 5437408"/>
              <a:gd name="connsiteX6" fmla="*/ 149606 w 7713568"/>
              <a:gd name="connsiteY6" fmla="*/ 1520514 h 54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3568" h="5437408">
                <a:moveTo>
                  <a:pt x="149606" y="1520514"/>
                </a:moveTo>
                <a:cubicBezTo>
                  <a:pt x="496132" y="698643"/>
                  <a:pt x="1803330" y="305839"/>
                  <a:pt x="2925463" y="138015"/>
                </a:cubicBezTo>
                <a:cubicBezTo>
                  <a:pt x="4047596" y="-29809"/>
                  <a:pt x="6109521" y="-170411"/>
                  <a:pt x="6882407" y="513572"/>
                </a:cubicBezTo>
                <a:cubicBezTo>
                  <a:pt x="7655293" y="1197555"/>
                  <a:pt x="7906583" y="3455422"/>
                  <a:pt x="7562778" y="4241915"/>
                </a:cubicBezTo>
                <a:cubicBezTo>
                  <a:pt x="7127350" y="4849698"/>
                  <a:pt x="5938990" y="5094641"/>
                  <a:pt x="4819578" y="5232529"/>
                </a:cubicBezTo>
                <a:cubicBezTo>
                  <a:pt x="3700166" y="5370417"/>
                  <a:pt x="1624635" y="5687912"/>
                  <a:pt x="846306" y="5069243"/>
                </a:cubicBezTo>
                <a:cubicBezTo>
                  <a:pt x="67977" y="4450574"/>
                  <a:pt x="-196920" y="2342385"/>
                  <a:pt x="149606" y="152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7" name="组 46"/>
          <p:cNvGrpSpPr/>
          <p:nvPr/>
        </p:nvGrpSpPr>
        <p:grpSpPr>
          <a:xfrm>
            <a:off x="2357023" y="766397"/>
            <a:ext cx="7796421" cy="5421043"/>
            <a:chOff x="2357084" y="665436"/>
            <a:chExt cx="7821938" cy="5536883"/>
          </a:xfrm>
        </p:grpSpPr>
        <p:sp>
          <p:nvSpPr>
            <p:cNvPr id="46" name="圆角矩形 2"/>
            <p:cNvSpPr/>
            <p:nvPr/>
          </p:nvSpPr>
          <p:spPr>
            <a:xfrm rot="262289">
              <a:off x="2456404" y="740167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3AA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圆角矩形 2"/>
            <p:cNvSpPr/>
            <p:nvPr/>
          </p:nvSpPr>
          <p:spPr>
            <a:xfrm rot="262289">
              <a:off x="2377508" y="665436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FD6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圆角矩形 2"/>
            <p:cNvSpPr/>
            <p:nvPr/>
          </p:nvSpPr>
          <p:spPr>
            <a:xfrm rot="262289">
              <a:off x="2357084" y="812679"/>
              <a:ext cx="7658854" cy="5317128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E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84" y="2040463"/>
            <a:ext cx="2103362" cy="201841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885" y="3513502"/>
            <a:ext cx="1546835" cy="17686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16" y="3825783"/>
            <a:ext cx="1669258" cy="182275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353" y="4811796"/>
            <a:ext cx="1358473" cy="17893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404" y="1726215"/>
            <a:ext cx="1633539" cy="156819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638" y="4643519"/>
            <a:ext cx="1825522" cy="190756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3007732" y="2484314"/>
            <a:ext cx="6338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15C25"/>
                </a:solidFill>
                <a:latin typeface="HappyZcool-2016" charset="-122"/>
                <a:ea typeface="HappyZcool-2016" charset="-122"/>
                <a:cs typeface="HappyZcool-2016" charset="-122"/>
              </a:rPr>
              <a:t>JOURNEY... IN THE WORLD OF ANIMALS</a:t>
            </a:r>
            <a:endParaRPr kumimoji="1" lang="zh-CN" altLang="en-US" sz="2400" b="1" dirty="0">
              <a:solidFill>
                <a:srgbClr val="F15C25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254677" y="3028414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Subject</a:t>
            </a:r>
            <a:r>
              <a:rPr lang="ro-RO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: </a:t>
            </a:r>
            <a:r>
              <a:rPr lang="en-GB" sz="2400" b="1" dirty="0">
                <a:solidFill>
                  <a:srgbClr val="FF0000"/>
                </a:solidFill>
                <a:latin typeface="Algerian" panose="04020705040A02060702" pitchFamily="82" charset="0"/>
              </a:rPr>
              <a:t>English</a:t>
            </a:r>
            <a:endParaRPr lang="ro-RO" sz="2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860642" y="1709504"/>
            <a:ext cx="525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o-RO" altLang="zh-CN" dirty="0">
                <a:solidFill>
                  <a:srgbClr val="3AAEB8"/>
                </a:solidFill>
                <a:latin typeface="HappyZcool-2016" charset="-122"/>
                <a:ea typeface="HappyZcool-2016" charset="-122"/>
                <a:cs typeface="HappyZcool-2016" charset="-122"/>
              </a:rPr>
              <a:t>GAME-BASED LESSONS IN KINDERGARTEN</a:t>
            </a:r>
            <a:endParaRPr kumimoji="1" lang="en-US" altLang="zh-CN" dirty="0">
              <a:solidFill>
                <a:srgbClr val="3AAEB8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/>
          <a:stretch/>
        </p:blipFill>
        <p:spPr>
          <a:xfrm>
            <a:off x="2332170" y="136940"/>
            <a:ext cx="1384699" cy="148655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664" y="1051139"/>
            <a:ext cx="1294208" cy="167717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" y="2888168"/>
            <a:ext cx="876155" cy="1250668"/>
          </a:xfrm>
          <a:prstGeom prst="rect">
            <a:avLst/>
          </a:prstGeom>
        </p:spPr>
      </p:pic>
      <p:grpSp>
        <p:nvGrpSpPr>
          <p:cNvPr id="67" name="组 6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02121" y="5831465"/>
              <a:ext cx="4417743" cy="1059579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648" y="370724"/>
            <a:ext cx="1634519" cy="119211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26037-523E-37DC-D8BB-8E91DBFC80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084396">
            <a:off x="3780550" y="3459967"/>
            <a:ext cx="1374392" cy="1357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0EDE1-BE47-9B03-5BE7-989EF2F5AC7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4411">
            <a:off x="8003664" y="3628967"/>
            <a:ext cx="1066166" cy="1108908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17EC9-5332-4DFB-3ADC-0044E7D5FE9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97981">
            <a:off x="6924895" y="3674186"/>
            <a:ext cx="1351726" cy="129469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450" y="4600932"/>
            <a:ext cx="1795461" cy="195500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322" y="4811796"/>
            <a:ext cx="2000250" cy="1802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2A91A-49ED-D279-18E6-65C69CAE552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 rot="1016152">
            <a:off x="5784979" y="3490769"/>
            <a:ext cx="1450843" cy="1405347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A107-6988-E9AF-4F8C-0438E0B6B6E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11612">
            <a:off x="4888893" y="3538700"/>
            <a:ext cx="1334857" cy="13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4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900"/>
                            </p:stCondLst>
                            <p:childTnLst>
                              <p:par>
                                <p:cTn id="1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9900"/>
                            </p:stCondLst>
                            <p:childTnLst>
                              <p:par>
                                <p:cTn id="1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39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502291" y="5832783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238" y="180694"/>
            <a:ext cx="3226762" cy="64966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3023" y="-956550"/>
            <a:ext cx="3162300" cy="5524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921946" y="516642"/>
            <a:ext cx="2772139" cy="156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EC62F-3B01-8AEB-E0EC-10F256B43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 rot="20652979">
            <a:off x="1869718" y="721122"/>
            <a:ext cx="975224" cy="954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5720BF-BCBA-FEDD-9F58-1E221642B8CF}"/>
              </a:ext>
            </a:extLst>
          </p:cNvPr>
          <p:cNvSpPr txBox="1"/>
          <p:nvPr/>
        </p:nvSpPr>
        <p:spPr>
          <a:xfrm>
            <a:off x="2422264" y="1878030"/>
            <a:ext cx="8127481" cy="279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Updating previous knowledge is done with the help of powerpoint presentations: </a:t>
            </a: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b="1" dirty="0"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"Farm Animals</a:t>
            </a: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"Wild animals in the forest</a:t>
            </a: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"Wild animals in the jungle"</a:t>
            </a:r>
            <a:endParaRPr lang="ro-RO" sz="1800" b="1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Children will correctly pronounce, in English, the names of domestic and wild animals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42">
            <a:extLst>
              <a:ext uri="{FF2B5EF4-FFF2-40B4-BE49-F238E27FC236}">
                <a16:creationId xmlns:a16="http://schemas.microsoft.com/office/drawing/2014/main" id="{06DD5393-8823-665C-0E3B-AC8500EB9F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378" y="2487449"/>
            <a:ext cx="497269" cy="487040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C44BC94F-24E1-A8C7-AC36-18D0A05FFE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378" y="3019937"/>
            <a:ext cx="497269" cy="429252"/>
          </a:xfrm>
          <a:prstGeom prst="rect">
            <a:avLst/>
          </a:prstGeom>
        </p:spPr>
      </p:pic>
      <p:pic>
        <p:nvPicPr>
          <p:cNvPr id="10" name="图片 42">
            <a:extLst>
              <a:ext uri="{FF2B5EF4-FFF2-40B4-BE49-F238E27FC236}">
                <a16:creationId xmlns:a16="http://schemas.microsoft.com/office/drawing/2014/main" id="{A92258E6-5A50-CB95-DC9B-EECDC7101F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377" y="3474229"/>
            <a:ext cx="497269" cy="4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8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3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2000" fill="hold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800" decel="100000" fill="hold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3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0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5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6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7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0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9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2000" fill="hold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800" decel="100000" fill="hold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" accel="1000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33730" y="209054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30029" y="5821519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838200" y="68923"/>
            <a:ext cx="2341419" cy="187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FDC1E-FB5D-0B21-0F59-8E952EEF9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699" y="436335"/>
            <a:ext cx="975224" cy="95454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B2C18EC-AB8E-FD38-578B-1029D2448F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3CE50E4-73AE-EE2A-4A5B-738697EE5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696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674" y="1526186"/>
            <a:ext cx="5899315" cy="1896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1410" y="2304037"/>
            <a:ext cx="5152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o-RO" altLang="zh-CN" sz="32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3. LEARNING DIRECTION</a:t>
            </a:r>
            <a:endParaRPr kumimoji="1" lang="zh-CN" altLang="en-US" sz="3200" dirty="0">
              <a:solidFill>
                <a:srgbClr val="FD6F5A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264" y="1035665"/>
            <a:ext cx="2002596" cy="26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985276" y="180694"/>
            <a:ext cx="3394554" cy="2337016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5798421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238" y="180694"/>
            <a:ext cx="3226762" cy="649661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09495" y="2183950"/>
            <a:ext cx="9812160" cy="203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o-RO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	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he child named chosen by the surprise character will choose a token, to the question </a:t>
            </a:r>
            <a:r>
              <a:rPr lang="en-US" altLang="zh-CN" sz="2000" b="1" dirty="0">
                <a:solidFill>
                  <a:srgbClr val="FF0000"/>
                </a:solidFill>
                <a:latin typeface="HappyZcool-2016" charset="-122"/>
                <a:ea typeface="HappyZcool-2016" charset="-122"/>
                <a:cs typeface="HappyZcool-2016" charset="-122"/>
              </a:rPr>
              <a:t>"What is this?",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he will name, in English, the animal represented in the image on the token and to the question </a:t>
            </a:r>
            <a:r>
              <a:rPr lang="en-US" altLang="zh-CN" sz="2000" b="1" dirty="0">
                <a:solidFill>
                  <a:srgbClr val="FF0000"/>
                </a:solidFill>
                <a:latin typeface="HappyZcool-2016" charset="-122"/>
                <a:ea typeface="HappyZcool-2016" charset="-122"/>
                <a:cs typeface="HappyZcool-2016" charset="-122"/>
              </a:rPr>
              <a:t>"Where does he live?"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will place on the magnetic board on the boards that represent the living environment in which the respective animal lives</a:t>
            </a:r>
            <a:r>
              <a:rPr lang="ro-RO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: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ppyZcool-2016" charset="-122"/>
                <a:ea typeface="HappyZcool-2016" charset="-122"/>
                <a:cs typeface="HappyZcool-2016" charset="-122"/>
              </a:rPr>
              <a:t>farm, forest, jungle)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A9C87-23CC-52B2-376F-D7013632E73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9FFFB"/>
              </a:clrFrom>
              <a:clrTo>
                <a:srgbClr val="F9FFFB">
                  <a:alpha val="0"/>
                </a:srgbClr>
              </a:clrTo>
            </a:clrChange>
          </a:blip>
          <a:stretch>
            <a:fillRect/>
          </a:stretch>
        </p:blipFill>
        <p:spPr>
          <a:xfrm rot="20890275">
            <a:off x="1964078" y="414242"/>
            <a:ext cx="1514194" cy="1442328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CBB5B81E-65F7-4721-5B39-9E823591B7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1" y="2183950"/>
            <a:ext cx="681526" cy="5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491454" y="208360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885068" y="20772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0EFFA9-C01A-A97B-0653-C263ED4DB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D37756-C9D9-868E-7EB1-C6FF313E14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90E52-A3D1-9FB3-D0D5-F1FBA4197B0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9FFFB"/>
              </a:clrFrom>
              <a:clrTo>
                <a:srgbClr val="F9FFFB">
                  <a:alpha val="0"/>
                </a:srgbClr>
              </a:clrTo>
            </a:clrChange>
          </a:blip>
          <a:stretch>
            <a:fillRect/>
          </a:stretch>
        </p:blipFill>
        <p:spPr>
          <a:xfrm rot="20890275">
            <a:off x="5341963" y="414817"/>
            <a:ext cx="1071119" cy="10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33730" y="20772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774865" y="-141817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72E196-ED81-6E9F-92D3-C67FB014D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1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270DE7-498A-A862-55F3-591B38A12F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9A7F27-D3BA-D007-0031-5A9C9600862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9FFFB"/>
              </a:clrFrom>
              <a:clrTo>
                <a:srgbClr val="F9FFFB">
                  <a:alpha val="0"/>
                </a:srgbClr>
              </a:clrTo>
            </a:clrChange>
          </a:blip>
          <a:stretch>
            <a:fillRect/>
          </a:stretch>
        </p:blipFill>
        <p:spPr>
          <a:xfrm rot="20890275">
            <a:off x="5560440" y="236230"/>
            <a:ext cx="1071119" cy="10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9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33730" y="71978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723428" y="20772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095C4F-23C2-B84C-D108-A6F43322F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D5B3C2-A374-4DA3-9D39-CCBC938F97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624ED-9C88-B723-57A8-8FB4293341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9FFFB"/>
              </a:clrFrom>
              <a:clrTo>
                <a:srgbClr val="F9FFFB">
                  <a:alpha val="0"/>
                </a:srgbClr>
              </a:clrTo>
            </a:clrChange>
          </a:blip>
          <a:stretch>
            <a:fillRect/>
          </a:stretch>
        </p:blipFill>
        <p:spPr>
          <a:xfrm rot="20890275">
            <a:off x="5484239" y="305494"/>
            <a:ext cx="1071119" cy="10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1173582" y="115771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5832783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37ED8D26-E20E-6E6E-851A-B248D89DF1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2021825" y="2676497"/>
            <a:ext cx="2772139" cy="173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F9582-EF99-6A77-ECE0-7EB3ED4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0423788">
            <a:off x="2882865" y="2789328"/>
            <a:ext cx="1042937" cy="1128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9CE8E-645D-9BEA-C5A4-FB2442ACC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57747">
            <a:off x="2129400" y="377282"/>
            <a:ext cx="883674" cy="915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D847B-68D0-1B00-4583-25ED0BAE27E7}"/>
              </a:ext>
            </a:extLst>
          </p:cNvPr>
          <p:cNvSpPr txBox="1"/>
          <p:nvPr/>
        </p:nvSpPr>
        <p:spPr>
          <a:xfrm>
            <a:off x="337582" y="1731672"/>
            <a:ext cx="11241505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Kids will explore engineering concepts in construction by building animal shelters out of wooden blocks and LEGO blocks.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FFAD3-FCED-592E-D9A1-4910C5C0CAE8}"/>
              </a:ext>
            </a:extLst>
          </p:cNvPr>
          <p:cNvSpPr txBox="1"/>
          <p:nvPr/>
        </p:nvSpPr>
        <p:spPr>
          <a:xfrm>
            <a:off x="876805" y="4469449"/>
            <a:ext cx="8687971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o-RO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Art means creativity, and children will model, through the translational and circular movement of their palms against the board, their </a:t>
            </a:r>
            <a:r>
              <a:rPr lang="en-GB" sz="1800" b="1" dirty="0" err="1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favorite</a:t>
            </a: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animal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42">
            <a:extLst>
              <a:ext uri="{FF2B5EF4-FFF2-40B4-BE49-F238E27FC236}">
                <a16:creationId xmlns:a16="http://schemas.microsoft.com/office/drawing/2014/main" id="{339EC0B9-59FA-8F67-7658-A36139EE18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98" y="1563060"/>
            <a:ext cx="681526" cy="510994"/>
          </a:xfrm>
          <a:prstGeom prst="rect">
            <a:avLst/>
          </a:prstGeom>
        </p:spPr>
      </p:pic>
      <p:pic>
        <p:nvPicPr>
          <p:cNvPr id="21" name="图片 42">
            <a:extLst>
              <a:ext uri="{FF2B5EF4-FFF2-40B4-BE49-F238E27FC236}">
                <a16:creationId xmlns:a16="http://schemas.microsoft.com/office/drawing/2014/main" id="{8EE188B3-799E-F1DA-4AB2-2A79009A23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306" y="4288135"/>
            <a:ext cx="681526" cy="510994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9463CDF1-B2CD-C330-742B-7F7EBB8251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48" y="2527967"/>
            <a:ext cx="1443499" cy="1440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9B04D9-55CB-2062-63D5-4A9D5C2A98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16" y="115771"/>
            <a:ext cx="1328765" cy="122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14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33730" y="22009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434400" y="63587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61F819-D883-312E-44F2-C6274D5311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118978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A480A2-4461-81FD-20E3-D48C1F571E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AAFB2-9F34-9060-6084-7354B98B0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57747">
            <a:off x="5577961" y="303352"/>
            <a:ext cx="883674" cy="91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566407" y="171418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237374" y="84379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14FDFA-B1DA-7BBD-1AB4-27C6A9653C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1EA742-5E79-E04B-36C8-93F33B89FE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E99E8-D39A-0ACD-A9F7-CA98B568D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0423788">
            <a:off x="5498332" y="339236"/>
            <a:ext cx="1042937" cy="11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2675" y="1012736"/>
            <a:ext cx="8311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Developing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ability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to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know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and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understand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the environment, as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well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as stimulating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curiosity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to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investigate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it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-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consolidation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knowledge about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domestic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and wild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animals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(from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forest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and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jungle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: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name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,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habitat</a:t>
            </a:r>
            <a:r>
              <a:rPr lang="ro-RO" sz="1400" dirty="0">
                <a:latin typeface="HappyZcool-2016" panose="020B0604020202020204" charset="-122"/>
                <a:ea typeface="HappyZcool-2016" panose="020B0604020202020204" charset="-122"/>
              </a:rPr>
              <a:t>;</a:t>
            </a:r>
            <a:endParaRPr kumimoji="1"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appyZcool-2016" panose="020B0604020202020204" charset="-122"/>
              <a:ea typeface="HappyZcool-2016" panose="020B0604020202020204" charset="-122"/>
              <a:cs typeface="HappyZcool-2016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4484" y="2598300"/>
            <a:ext cx="8290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Educating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children's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creativity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and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independence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in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action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-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consolidation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skills and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modeling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skills (as a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means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plastic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expression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) in order to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create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individual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works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(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animals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), using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translational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and circular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movement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palms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in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relation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to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board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, by pressing-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flattening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with the help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palm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board</a:t>
            </a:r>
            <a:r>
              <a:rPr lang="ro-RO" sz="1400" dirty="0">
                <a:latin typeface="HappyZcool-2016" panose="020B0604020202020204" charset="-122"/>
                <a:ea typeface="HappyZcool-2016" panose="020B0604020202020204" charset="-122"/>
              </a:rPr>
              <a:t>;</a:t>
            </a:r>
            <a:endParaRPr kumimoji="1"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HappyZcool-2016" panose="020B0604020202020204" charset="-122"/>
              <a:ea typeface="HappyZcool-2016" panose="020B0604020202020204" charset="-122"/>
              <a:cs typeface="HappyZcool-2016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2675" y="1842416"/>
            <a:ext cx="823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Promoting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improvement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of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skills in constructive activities -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creatively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combine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construction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pieces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to complete the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theme</a:t>
            </a:r>
            <a:r>
              <a:rPr lang="es-ES" sz="1400" dirty="0">
                <a:latin typeface="HappyZcool-2016" panose="020B0604020202020204" charset="-122"/>
                <a:ea typeface="HappyZcool-2016" panose="020B0604020202020204" charset="-122"/>
              </a:rPr>
              <a:t> (animal </a:t>
            </a:r>
            <a:r>
              <a:rPr lang="es-ES" sz="1400" dirty="0" err="1">
                <a:latin typeface="HappyZcool-2016" panose="020B0604020202020204" charset="-122"/>
                <a:ea typeface="HappyZcool-2016" panose="020B0604020202020204" charset="-122"/>
              </a:rPr>
              <a:t>shelter</a:t>
            </a:r>
            <a:r>
              <a:rPr lang="es-ES" dirty="0">
                <a:latin typeface="HappyZcool-2016" panose="020B0604020202020204" charset="-122"/>
                <a:ea typeface="HappyZcool-2016" panose="020B0604020202020204" charset="-122"/>
              </a:rPr>
              <a:t>)</a:t>
            </a:r>
            <a:r>
              <a:rPr lang="ro-RO" dirty="0">
                <a:latin typeface="HappyZcool-2016" panose="020B0604020202020204" charset="-122"/>
                <a:ea typeface="HappyZcool-2016" panose="020B0604020202020204" charset="-122"/>
              </a:rPr>
              <a:t>;</a:t>
            </a:r>
            <a:endParaRPr kumimoji="1"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6103" y="282633"/>
            <a:ext cx="3271887" cy="6545993"/>
          </a:xfrm>
          <a:prstGeom prst="rect">
            <a:avLst/>
          </a:prstGeom>
        </p:spPr>
      </p:pic>
      <p:grpSp>
        <p:nvGrpSpPr>
          <p:cNvPr id="21" name="组 20"/>
          <p:cNvGrpSpPr/>
          <p:nvPr/>
        </p:nvGrpSpPr>
        <p:grpSpPr>
          <a:xfrm>
            <a:off x="-634295" y="4147633"/>
            <a:ext cx="12826295" cy="2914218"/>
            <a:chOff x="-451712" y="4163056"/>
            <a:chExt cx="12826295" cy="291421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6840" y="4770567"/>
              <a:ext cx="4417743" cy="208743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470180" y="5784470"/>
              <a:ext cx="4417743" cy="105957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724" y="5075004"/>
            <a:ext cx="790258" cy="7631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455" y="992471"/>
            <a:ext cx="771029" cy="81313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74" y="1787280"/>
            <a:ext cx="879175" cy="76533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455" y="2632125"/>
            <a:ext cx="820527" cy="71754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678" y="3549430"/>
            <a:ext cx="780588" cy="763859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344" y="4339243"/>
            <a:ext cx="823140" cy="69628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A6C7F4-0F73-1BE6-A3E2-3CD62C14F3BA}"/>
              </a:ext>
            </a:extLst>
          </p:cNvPr>
          <p:cNvSpPr txBox="1"/>
          <p:nvPr/>
        </p:nvSpPr>
        <p:spPr>
          <a:xfrm>
            <a:off x="2815241" y="10070"/>
            <a:ext cx="6320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kern="0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AIM OF THE ACTIVITY </a:t>
            </a:r>
            <a:endParaRPr lang="ro-RO" sz="44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27DD9-E1E4-A40B-AF74-EA2C395FADC6}"/>
              </a:ext>
            </a:extLst>
          </p:cNvPr>
          <p:cNvSpPr txBox="1"/>
          <p:nvPr/>
        </p:nvSpPr>
        <p:spPr>
          <a:xfrm>
            <a:off x="3334484" y="3698204"/>
            <a:ext cx="8290799" cy="56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Developing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the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ability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to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understand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and use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numbers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, figures, using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an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appropriate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vocabulary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-</a:t>
            </a:r>
            <a:r>
              <a:rPr lang="es-ES" sz="140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relating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number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to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quantity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and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quantity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to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number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;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D57F9-78C9-7FB1-1314-CFB4F89C5B12}"/>
              </a:ext>
            </a:extLst>
          </p:cNvPr>
          <p:cNvSpPr txBox="1"/>
          <p:nvPr/>
        </p:nvSpPr>
        <p:spPr>
          <a:xfrm>
            <a:off x="3349949" y="4552404"/>
            <a:ext cx="8343711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Development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of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cooperative, prosocial, proactive (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initiative</a:t>
            </a:r>
            <a:r>
              <a:rPr lang="es-ES" sz="140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) </a:t>
            </a:r>
            <a:r>
              <a:rPr lang="es-ES" sz="140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behaviors</a:t>
            </a:r>
            <a:r>
              <a:rPr lang="es-ES" sz="14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E784C9-85D2-783A-6932-CB5425360DF6}"/>
              </a:ext>
            </a:extLst>
          </p:cNvPr>
          <p:cNvSpPr txBox="1"/>
          <p:nvPr/>
        </p:nvSpPr>
        <p:spPr>
          <a:xfrm>
            <a:off x="3356927" y="5171990"/>
            <a:ext cx="8244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Developing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the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capacity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for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oral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expression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,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understanding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and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correct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use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of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the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meanings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of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oral verbal </a:t>
            </a:r>
            <a:r>
              <a:rPr lang="es-ES" sz="1400" kern="0" dirty="0" err="1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structures</a:t>
            </a:r>
            <a:r>
              <a:rPr lang="es-ES" sz="1400" kern="0" dirty="0">
                <a:solidFill>
                  <a:srgbClr val="00000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, in English</a:t>
            </a:r>
            <a:endParaRPr lang="ro-RO" sz="1400" dirty="0">
              <a:latin typeface="HappyZcool-2016" panose="020B0604020202020204" charset="-122"/>
              <a:ea typeface="HappyZcool-2016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2384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70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3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674" y="1526186"/>
            <a:ext cx="5899315" cy="1896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49613" y="2243782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o-RO" altLang="zh-CN" sz="24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4. ACHIEVING PERFORMANCE</a:t>
            </a:r>
            <a:endParaRPr kumimoji="1" lang="zh-CN" altLang="en-US" sz="2400" dirty="0">
              <a:solidFill>
                <a:srgbClr val="FD6F5A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764" y="1217940"/>
            <a:ext cx="2308239" cy="25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82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28" y="477520"/>
            <a:ext cx="2873976" cy="182880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5787635"/>
              <a:ext cx="4417743" cy="1059579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337582" y="2683645"/>
            <a:ext cx="116589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>
                <a:latin typeface="HappyZcool-2016" panose="020B0604020202020204" charset="-122"/>
                <a:ea typeface="HappyZcool-2016" panose="020B0604020202020204" charset="-122"/>
              </a:rPr>
              <a:t>	</a:t>
            </a:r>
            <a:r>
              <a:rPr lang="en-GB" sz="2000" b="1" dirty="0">
                <a:latin typeface="HappyZcool-2016" panose="020B0604020202020204" charset="-122"/>
                <a:ea typeface="HappyZcool-2016" panose="020B0604020202020204" charset="-122"/>
              </a:rPr>
              <a:t>Achieving the performance will be achieved through the exercise game </a:t>
            </a:r>
            <a:endParaRPr lang="ro-RO" sz="2000" b="1" dirty="0">
              <a:latin typeface="HappyZcool-2016" panose="020B0604020202020204" charset="-122"/>
              <a:ea typeface="HappyZcool-2016" panose="020B0604020202020204" charset="-122"/>
            </a:endParaRPr>
          </a:p>
          <a:p>
            <a:pPr algn="ctr"/>
            <a:endParaRPr lang="ro-RO" sz="2000" b="1" dirty="0">
              <a:latin typeface="HappyZcool-2016" panose="020B0604020202020204" charset="-122"/>
              <a:ea typeface="HappyZcool-2016" panose="020B0604020202020204" charset="-122"/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"Place in the crowd as many animals domestic or wild</a:t>
            </a:r>
            <a:r>
              <a:rPr lang="ro-RO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as the number shows you (1, 2,</a:t>
            </a:r>
            <a:r>
              <a:rPr lang="ro-RO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3,</a:t>
            </a:r>
            <a:r>
              <a:rPr lang="ro-RO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4,</a:t>
            </a:r>
            <a:r>
              <a:rPr lang="ro-RO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5!"</a:t>
            </a:r>
            <a:endParaRPr lang="ro-RO" sz="2000" dirty="0">
              <a:solidFill>
                <a:srgbClr val="FF0000"/>
              </a:solidFill>
              <a:latin typeface="HappyZcool-2016" panose="020B0604020202020204" charset="-122"/>
              <a:ea typeface="HappyZcool-2016" panose="020B0604020202020204" charset="-122"/>
            </a:endParaRPr>
          </a:p>
          <a:p>
            <a:pPr algn="ctr"/>
            <a:r>
              <a:rPr lang="zh-CN" altLang="zh-CN" sz="4000" b="1" dirty="0">
                <a:solidFill>
                  <a:srgbClr val="F15C25"/>
                </a:solidFill>
                <a:latin typeface="HappyZcool-2016" charset="-122"/>
                <a:ea typeface="HappyZcool-2016" charset="-122"/>
                <a:cs typeface="HappyZcool-2016" charset="-122"/>
              </a:rPr>
              <a:t> </a:t>
            </a:r>
            <a:endParaRPr lang="zh-CN" altLang="en-US" sz="4000" b="1" dirty="0">
              <a:solidFill>
                <a:srgbClr val="F15C25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743C6-7247-F55C-D5DB-A4461AD2BF8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0561017">
            <a:off x="1752278" y="643329"/>
            <a:ext cx="1139910" cy="1015741"/>
          </a:xfrm>
          <a:prstGeom prst="rect">
            <a:avLst/>
          </a:prstGeom>
        </p:spPr>
      </p:pic>
      <p:pic>
        <p:nvPicPr>
          <p:cNvPr id="8" name="图片 42">
            <a:extLst>
              <a:ext uri="{FF2B5EF4-FFF2-40B4-BE49-F238E27FC236}">
                <a16:creationId xmlns:a16="http://schemas.microsoft.com/office/drawing/2014/main" id="{36EE4027-8F27-82A6-09E1-A08C8B5D1B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135" y="2620910"/>
            <a:ext cx="681526" cy="5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8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849059" y="298585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238784" y="0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64388F-AF4A-881E-E508-BFB1743BB0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7F009C-18B9-414A-16D0-7564EA3189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F308E-EE0A-A196-56FE-40C3B66465D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0561017">
            <a:off x="5890805" y="596091"/>
            <a:ext cx="924901" cy="8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10959" y="289031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709666" y="-87978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D67423-71FA-04FA-54DC-6F17E5CEC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1761095" y="1825625"/>
            <a:ext cx="3263503" cy="435133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F76E282-A0CE-FE7B-F5DF-990785C5E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E2C3D-E877-829B-B384-CD1CE4DBD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20561017">
            <a:off x="5500396" y="595438"/>
            <a:ext cx="928305" cy="9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3600" y="1467293"/>
            <a:ext cx="6808019" cy="22324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34679" y="2218105"/>
            <a:ext cx="6052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o-RO" altLang="zh-CN" sz="20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5. </a:t>
            </a:r>
            <a:r>
              <a:rPr kumimoji="1" lang="en-US" altLang="zh-CN" sz="20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ENSURING THE REVERSE CONNECTION</a:t>
            </a:r>
            <a:r>
              <a:rPr kumimoji="1" lang="ro-RO" altLang="zh-CN" sz="20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 (</a:t>
            </a:r>
            <a:r>
              <a:rPr kumimoji="1" lang="en-US" altLang="zh-CN" sz="20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FEEDBACK) </a:t>
            </a:r>
            <a:endParaRPr kumimoji="1" lang="ro-RO" altLang="zh-CN" sz="2000" dirty="0">
              <a:solidFill>
                <a:srgbClr val="FD6F5A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  <a:p>
            <a:pPr algn="ctr"/>
            <a:r>
              <a:rPr kumimoji="1" lang="en-US" altLang="zh-CN" sz="2000" dirty="0">
                <a:solidFill>
                  <a:srgbClr val="FD6F5A"/>
                </a:solidFill>
                <a:latin typeface="HappyZcool-2016" charset="-122"/>
                <a:ea typeface="HappyZcool-2016" charset="-122"/>
                <a:cs typeface="HappyZcool-2016" charset="-122"/>
              </a:rPr>
              <a:t>AND PERFORMANCE EVALUATION </a:t>
            </a:r>
            <a:endParaRPr kumimoji="1" lang="zh-CN" altLang="en-US" sz="2000" dirty="0">
              <a:solidFill>
                <a:srgbClr val="FD6F5A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308" y="1549336"/>
            <a:ext cx="1974585" cy="22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950"/>
                            </p:stCondLst>
                            <p:childTnLst>
                              <p:par>
                                <p:cTn id="5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3" y="1140539"/>
            <a:ext cx="4513984" cy="4163274"/>
          </a:xfrm>
          <a:prstGeom prst="rect">
            <a:avLst/>
          </a:prstGeom>
        </p:spPr>
      </p:pic>
      <p:sp>
        <p:nvSpPr>
          <p:cNvPr id="9" name="弧 8"/>
          <p:cNvSpPr/>
          <p:nvPr/>
        </p:nvSpPr>
        <p:spPr>
          <a:xfrm rot="2557930">
            <a:off x="-3409065" y="-1219808"/>
            <a:ext cx="9538684" cy="9538684"/>
          </a:xfrm>
          <a:prstGeom prst="arc">
            <a:avLst>
              <a:gd name="adj1" fmla="val 16200000"/>
              <a:gd name="adj2" fmla="val 262875"/>
            </a:avLst>
          </a:prstGeom>
          <a:ln w="19050">
            <a:solidFill>
              <a:srgbClr val="E9B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 1"/>
          <p:cNvGrpSpPr/>
          <p:nvPr/>
        </p:nvGrpSpPr>
        <p:grpSpPr>
          <a:xfrm>
            <a:off x="5013154" y="638365"/>
            <a:ext cx="748145" cy="748145"/>
            <a:chOff x="5013154" y="638365"/>
            <a:chExt cx="748145" cy="748145"/>
          </a:xfrm>
        </p:grpSpPr>
        <p:sp>
          <p:nvSpPr>
            <p:cNvPr id="10" name="椭圆 9"/>
            <p:cNvSpPr/>
            <p:nvPr/>
          </p:nvSpPr>
          <p:spPr>
            <a:xfrm>
              <a:off x="5013154" y="638365"/>
              <a:ext cx="748145" cy="748145"/>
            </a:xfrm>
            <a:prstGeom prst="ellipse">
              <a:avLst/>
            </a:prstGeom>
            <a:solidFill>
              <a:srgbClr val="F07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71276" y="720049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</a:rPr>
                <a:t>1</a:t>
              </a:r>
              <a:endParaRPr kumimoji="1"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5552294" y="1574259"/>
            <a:ext cx="748145" cy="748145"/>
            <a:chOff x="5607915" y="1696001"/>
            <a:chExt cx="748145" cy="748145"/>
          </a:xfrm>
        </p:grpSpPr>
        <p:sp>
          <p:nvSpPr>
            <p:cNvPr id="12" name="椭圆 11"/>
            <p:cNvSpPr/>
            <p:nvPr/>
          </p:nvSpPr>
          <p:spPr>
            <a:xfrm>
              <a:off x="5607915" y="1696001"/>
              <a:ext cx="748145" cy="748145"/>
            </a:xfrm>
            <a:prstGeom prst="ellipse">
              <a:avLst/>
            </a:prstGeom>
            <a:solidFill>
              <a:srgbClr val="3AA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777015" y="177112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</a:rPr>
                <a:t>2</a:t>
              </a:r>
              <a:endParaRPr kumimoji="1"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5772940" y="2710290"/>
            <a:ext cx="748145" cy="748145"/>
            <a:chOff x="5858856" y="3013718"/>
            <a:chExt cx="748145" cy="748145"/>
          </a:xfrm>
        </p:grpSpPr>
        <p:sp>
          <p:nvSpPr>
            <p:cNvPr id="15" name="椭圆 14"/>
            <p:cNvSpPr/>
            <p:nvPr/>
          </p:nvSpPr>
          <p:spPr>
            <a:xfrm>
              <a:off x="5858856" y="3013718"/>
              <a:ext cx="748145" cy="748145"/>
            </a:xfrm>
            <a:prstGeom prst="ellipse">
              <a:avLst/>
            </a:prstGeom>
            <a:solidFill>
              <a:srgbClr val="FECA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020469" y="3095402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</a:rPr>
                <a:t>3</a:t>
              </a:r>
              <a:endParaRPr kumimoji="1"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5721927" y="3833303"/>
            <a:ext cx="748145" cy="748145"/>
            <a:chOff x="5758123" y="4259973"/>
            <a:chExt cx="748145" cy="748145"/>
          </a:xfrm>
        </p:grpSpPr>
        <p:sp>
          <p:nvSpPr>
            <p:cNvPr id="16" name="椭圆 15"/>
            <p:cNvSpPr/>
            <p:nvPr/>
          </p:nvSpPr>
          <p:spPr>
            <a:xfrm>
              <a:off x="5758123" y="4259973"/>
              <a:ext cx="748145" cy="748145"/>
            </a:xfrm>
            <a:prstGeom prst="ellipse">
              <a:avLst/>
            </a:prstGeom>
            <a:solidFill>
              <a:srgbClr val="8BC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926367" y="4341657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</a:rPr>
                <a:t>4</a:t>
              </a:r>
              <a:endParaRPr kumimoji="1"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5432718" y="4982341"/>
            <a:ext cx="748145" cy="748145"/>
            <a:chOff x="5178222" y="5446635"/>
            <a:chExt cx="748145" cy="748145"/>
          </a:xfrm>
        </p:grpSpPr>
        <p:sp>
          <p:nvSpPr>
            <p:cNvPr id="17" name="椭圆 16"/>
            <p:cNvSpPr/>
            <p:nvPr/>
          </p:nvSpPr>
          <p:spPr>
            <a:xfrm>
              <a:off x="5178222" y="5446635"/>
              <a:ext cx="748145" cy="748145"/>
            </a:xfrm>
            <a:prstGeom prst="ellipse">
              <a:avLst/>
            </a:prstGeom>
            <a:solidFill>
              <a:srgbClr val="FD6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42641" y="5528319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</a:rPr>
                <a:t>5</a:t>
              </a:r>
              <a:endParaRPr kumimoji="1"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 26"/>
          <p:cNvGrpSpPr/>
          <p:nvPr/>
        </p:nvGrpSpPr>
        <p:grpSpPr>
          <a:xfrm>
            <a:off x="-451712" y="4163056"/>
            <a:ext cx="12806277" cy="2914218"/>
            <a:chOff x="-451712" y="4163056"/>
            <a:chExt cx="12806277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822" y="4857459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573780" y="5808561"/>
              <a:ext cx="4417743" cy="105957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075D88-224A-E122-D724-8888EC097509}"/>
              </a:ext>
            </a:extLst>
          </p:cNvPr>
          <p:cNvSpPr txBox="1"/>
          <p:nvPr/>
        </p:nvSpPr>
        <p:spPr>
          <a:xfrm>
            <a:off x="254000" y="108398"/>
            <a:ext cx="11389360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en-GB" sz="1800" b="1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Ensuring the reverse connection (feedback) and performance evaluation will be done through digital games created on the platforms: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DB187D-996F-346A-CABE-873490800C8F}"/>
              </a:ext>
            </a:extLst>
          </p:cNvPr>
          <p:cNvSpPr txBox="1"/>
          <p:nvPr/>
        </p:nvSpPr>
        <p:spPr>
          <a:xfrm>
            <a:off x="5810129" y="688020"/>
            <a:ext cx="6319520" cy="357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https://wordwall.net/ro/resource/56466466/wild-jungle-animals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32105F-BB3C-8D3E-525E-287A9698485A}"/>
              </a:ext>
            </a:extLst>
          </p:cNvPr>
          <p:cNvSpPr txBox="1"/>
          <p:nvPr/>
        </p:nvSpPr>
        <p:spPr>
          <a:xfrm>
            <a:off x="6346845" y="1695331"/>
            <a:ext cx="5488906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https://www.jigsawplanet.com/?rc=play&amp;pid=2cec516cfc41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6CD2FE-738D-E391-550A-B5DA0D75B56F}"/>
              </a:ext>
            </a:extLst>
          </p:cNvPr>
          <p:cNvSpPr txBox="1"/>
          <p:nvPr/>
        </p:nvSpPr>
        <p:spPr>
          <a:xfrm>
            <a:off x="6607000" y="2922297"/>
            <a:ext cx="5398493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https://www.jigsawplanet.com/?rc=play&amp;pid=2b25bb81d494</a:t>
            </a:r>
            <a:endParaRPr lang="ro-R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326F0-4F8D-4E3D-90AF-9E499A93E0FB}"/>
              </a:ext>
            </a:extLst>
          </p:cNvPr>
          <p:cNvSpPr txBox="1"/>
          <p:nvPr/>
        </p:nvSpPr>
        <p:spPr>
          <a:xfrm>
            <a:off x="6496359" y="3996682"/>
            <a:ext cx="5695641" cy="32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https://www.jigsawplanet.com/?rc=play&amp;pid=1bc782d7a796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239968-E7B7-325C-6EDC-9254301E79BC}"/>
              </a:ext>
            </a:extLst>
          </p:cNvPr>
          <p:cNvSpPr txBox="1"/>
          <p:nvPr/>
        </p:nvSpPr>
        <p:spPr>
          <a:xfrm>
            <a:off x="6195214" y="5137611"/>
            <a:ext cx="5977806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https://www.jigsawplanet.com/?rc=play&amp;pid=3f92526c46fb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8873F42F-F555-231B-D796-4FF7CB9272A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2276827" y="796332"/>
            <a:ext cx="2772139" cy="17335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FF2528-FC01-F1C7-5398-DAA4BEE010A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 rot="20217049">
            <a:off x="3165091" y="1053607"/>
            <a:ext cx="975224" cy="9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34" grpId="0"/>
      <p:bldP spid="36" grpId="0"/>
      <p:bldP spid="38" grpId="0"/>
      <p:bldP spid="40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495044" y="274577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311791" y="84379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836F43-DD6B-A5F6-C682-E53CDA88B6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ECA957-7C07-F9BA-33BD-8C5B54599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945EC-CC6A-954A-8856-CA888B6EE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2281" y="576316"/>
            <a:ext cx="975224" cy="9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8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5178396" y="314101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531840" y="148252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ACFD91-3E08-A702-CF0A-EE7250EBB7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69746" y="2066807"/>
            <a:ext cx="5181600" cy="38862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78A072-5158-6427-4902-FC5520B80C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2FB8B-4CDB-779E-7C24-4ECC12615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024" y="550506"/>
            <a:ext cx="975224" cy="9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742529" y="211072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237374" y="-48056"/>
            <a:ext cx="2341419" cy="187368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DD55E0-0627-817E-9748-6CF46A6C0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226F50-7133-3503-F851-5F1A87339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C4E08-9521-C24F-0E39-2737A0D5E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0986" y="476137"/>
            <a:ext cx="975224" cy="9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637781" y="84509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551920" y="4132144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2508" y="579801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237374" y="-48056"/>
            <a:ext cx="2341419" cy="187368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6A22E5-CCAA-FD14-B7DB-E2A40FAF64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885068" y="2282680"/>
            <a:ext cx="5181600" cy="35434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9A4B6-27B5-4BCA-EA3B-CCDB67C11FD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388" y="367205"/>
            <a:ext cx="975224" cy="95454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7572874-2FB3-9E8F-BE60-68CB97D9B9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2"/>
          <a:stretch>
            <a:fillRect/>
          </a:stretch>
        </p:blipFill>
        <p:spPr>
          <a:xfrm>
            <a:off x="6403975" y="2344249"/>
            <a:ext cx="5181600" cy="3496592"/>
          </a:xfrm>
        </p:spPr>
      </p:pic>
    </p:spTree>
    <p:extLst>
      <p:ext uri="{BB962C8B-B14F-4D97-AF65-F5344CB8AC3E}">
        <p14:creationId xmlns:p14="http://schemas.microsoft.com/office/powerpoint/2010/main" val="233649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83267" y="5818115"/>
              <a:ext cx="4417743" cy="1059579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702" y="180694"/>
            <a:ext cx="3226762" cy="649661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208" y="977046"/>
            <a:ext cx="2353056" cy="2410968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1046375" y="279372"/>
            <a:ext cx="6265679" cy="1370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D558F-1546-ADBF-9160-30DB50CC0C47}"/>
              </a:ext>
            </a:extLst>
          </p:cNvPr>
          <p:cNvSpPr txBox="1"/>
          <p:nvPr/>
        </p:nvSpPr>
        <p:spPr>
          <a:xfrm>
            <a:off x="1760072" y="553439"/>
            <a:ext cx="4908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0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Materials needed for the activity</a:t>
            </a:r>
            <a:endParaRPr lang="ro-RO" sz="20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785A9-F501-81A5-555A-E4E2A4831BF8}"/>
              </a:ext>
            </a:extLst>
          </p:cNvPr>
          <p:cNvSpPr txBox="1"/>
          <p:nvPr/>
        </p:nvSpPr>
        <p:spPr>
          <a:xfrm>
            <a:off x="7846020" y="897378"/>
            <a:ext cx="4300046" cy="196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ro-RO" sz="1800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digital games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www. wordwall.net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www.jigsawplanet.com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ro-RO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plasticine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ro-RO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wooden cubes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70C0"/>
              </a:buClr>
              <a:buSzPts val="1200"/>
            </a:pPr>
            <a:r>
              <a:rPr lang="ro-RO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LEGO cubes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41">
            <a:extLst>
              <a:ext uri="{FF2B5EF4-FFF2-40B4-BE49-F238E27FC236}">
                <a16:creationId xmlns:a16="http://schemas.microsoft.com/office/drawing/2014/main" id="{6B1C4297-F470-EFC9-03B4-8085B65C8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040" y="1363055"/>
            <a:ext cx="328144" cy="32536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04C05157-43B6-D0E0-1470-9A0470E28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040" y="1801302"/>
            <a:ext cx="328144" cy="325367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86BD9EF6-727A-09CA-EA56-C9341C4D11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040" y="2259596"/>
            <a:ext cx="328144" cy="325367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0178C56D-41F4-5BF4-FA2E-27D2B55C2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634" y="2679918"/>
            <a:ext cx="328144" cy="325367"/>
          </a:xfrm>
          <a:prstGeom prst="rect">
            <a:avLst/>
          </a:prstGeom>
        </p:spPr>
      </p:pic>
      <p:pic>
        <p:nvPicPr>
          <p:cNvPr id="12" name="图片 41">
            <a:extLst>
              <a:ext uri="{FF2B5EF4-FFF2-40B4-BE49-F238E27FC236}">
                <a16:creationId xmlns:a16="http://schemas.microsoft.com/office/drawing/2014/main" id="{D9D3067A-257B-F039-B606-4AD3DAF0B6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263" y="3057006"/>
            <a:ext cx="328144" cy="325367"/>
          </a:xfrm>
          <a:prstGeom prst="rect">
            <a:avLst/>
          </a:prstGeom>
        </p:spPr>
      </p:pic>
      <p:pic>
        <p:nvPicPr>
          <p:cNvPr id="13" name="图片 41">
            <a:extLst>
              <a:ext uri="{FF2B5EF4-FFF2-40B4-BE49-F238E27FC236}">
                <a16:creationId xmlns:a16="http://schemas.microsoft.com/office/drawing/2014/main" id="{E9D9CBE4-7675-A3D7-9B25-6558AA1C94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263" y="3543358"/>
            <a:ext cx="328144" cy="325367"/>
          </a:xfrm>
          <a:prstGeom prst="rect">
            <a:avLst/>
          </a:prstGeom>
        </p:spPr>
      </p:pic>
      <p:pic>
        <p:nvPicPr>
          <p:cNvPr id="14" name="图片 41">
            <a:extLst>
              <a:ext uri="{FF2B5EF4-FFF2-40B4-BE49-F238E27FC236}">
                <a16:creationId xmlns:a16="http://schemas.microsoft.com/office/drawing/2014/main" id="{08AD7871-CE37-D06C-D09C-F7F6AF3A82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040" y="4044060"/>
            <a:ext cx="328144" cy="325367"/>
          </a:xfrm>
          <a:prstGeom prst="rect">
            <a:avLst/>
          </a:prstGeom>
        </p:spPr>
      </p:pic>
      <p:pic>
        <p:nvPicPr>
          <p:cNvPr id="15" name="图片 41">
            <a:extLst>
              <a:ext uri="{FF2B5EF4-FFF2-40B4-BE49-F238E27FC236}">
                <a16:creationId xmlns:a16="http://schemas.microsoft.com/office/drawing/2014/main" id="{CF0E0AB6-2E86-DEB3-91EE-EA27344D91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040" y="4502775"/>
            <a:ext cx="328144" cy="325367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FEC69015-1F31-5019-B2FD-22315B7E4F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666" y="4989153"/>
            <a:ext cx="328144" cy="325367"/>
          </a:xfrm>
          <a:prstGeom prst="rect">
            <a:avLst/>
          </a:prstGeom>
        </p:spPr>
      </p:pic>
      <p:pic>
        <p:nvPicPr>
          <p:cNvPr id="17" name="图片 41">
            <a:extLst>
              <a:ext uri="{FF2B5EF4-FFF2-40B4-BE49-F238E27FC236}">
                <a16:creationId xmlns:a16="http://schemas.microsoft.com/office/drawing/2014/main" id="{C68D52FE-B46A-B0A8-DC6C-1C4E14195E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844" y="5520161"/>
            <a:ext cx="328144" cy="325367"/>
          </a:xfrm>
          <a:prstGeom prst="rect">
            <a:avLst/>
          </a:prstGeom>
        </p:spPr>
      </p:pic>
      <p:pic>
        <p:nvPicPr>
          <p:cNvPr id="18" name="图片 41">
            <a:extLst>
              <a:ext uri="{FF2B5EF4-FFF2-40B4-BE49-F238E27FC236}">
                <a16:creationId xmlns:a16="http://schemas.microsoft.com/office/drawing/2014/main" id="{8C143303-F7A8-5EA6-5F2E-4CC59928AC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2866" y="985753"/>
            <a:ext cx="328144" cy="325367"/>
          </a:xfrm>
          <a:prstGeom prst="rect">
            <a:avLst/>
          </a:prstGeom>
        </p:spPr>
      </p:pic>
      <p:pic>
        <p:nvPicPr>
          <p:cNvPr id="19" name="图片 41">
            <a:extLst>
              <a:ext uri="{FF2B5EF4-FFF2-40B4-BE49-F238E27FC236}">
                <a16:creationId xmlns:a16="http://schemas.microsoft.com/office/drawing/2014/main" id="{E7BD566E-4D53-B2FB-C08C-3D4D8DF64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583" y="1835717"/>
            <a:ext cx="328144" cy="325367"/>
          </a:xfrm>
          <a:prstGeom prst="rect">
            <a:avLst/>
          </a:prstGeom>
        </p:spPr>
      </p:pic>
      <p:pic>
        <p:nvPicPr>
          <p:cNvPr id="20" name="图片 41">
            <a:extLst>
              <a:ext uri="{FF2B5EF4-FFF2-40B4-BE49-F238E27FC236}">
                <a16:creationId xmlns:a16="http://schemas.microsoft.com/office/drawing/2014/main" id="{511BE31A-47C7-32FD-8D47-E187CD49E3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943" y="2211851"/>
            <a:ext cx="328144" cy="3253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564518-909F-B8B9-2C81-97A52624858B}"/>
              </a:ext>
            </a:extLst>
          </p:cNvPr>
          <p:cNvSpPr txBox="1"/>
          <p:nvPr/>
        </p:nvSpPr>
        <p:spPr>
          <a:xfrm>
            <a:off x="2842236" y="1372405"/>
            <a:ext cx="3534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interactive whiteboard/laptop</a:t>
            </a:r>
            <a:endParaRPr lang="ro-RO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8A2A31-03EE-EA32-F5D8-40F92FB03467}"/>
              </a:ext>
            </a:extLst>
          </p:cNvPr>
          <p:cNvSpPr txBox="1"/>
          <p:nvPr/>
        </p:nvSpPr>
        <p:spPr>
          <a:xfrm>
            <a:off x="2868292" y="1751625"/>
            <a:ext cx="3800062" cy="37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magnetic board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59F3DE-BD06-876B-3C25-67F4ADFC5FE0}"/>
              </a:ext>
            </a:extLst>
          </p:cNvPr>
          <p:cNvSpPr txBox="1"/>
          <p:nvPr/>
        </p:nvSpPr>
        <p:spPr>
          <a:xfrm>
            <a:off x="2793039" y="2182530"/>
            <a:ext cx="395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boards with the living environment</a:t>
            </a:r>
            <a:endParaRPr lang="ro-RO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9D4EEC-C59C-6427-A121-9A4712C54F99}"/>
              </a:ext>
            </a:extLst>
          </p:cNvPr>
          <p:cNvSpPr txBox="1"/>
          <p:nvPr/>
        </p:nvSpPr>
        <p:spPr>
          <a:xfrm>
            <a:off x="2845858" y="2597238"/>
            <a:ext cx="3382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tokens with domestic animals</a:t>
            </a:r>
            <a:endParaRPr lang="ro-RO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96D82A-4568-FAE3-FC1D-69D86F5A7A76}"/>
              </a:ext>
            </a:extLst>
          </p:cNvPr>
          <p:cNvSpPr txBox="1"/>
          <p:nvPr/>
        </p:nvSpPr>
        <p:spPr>
          <a:xfrm>
            <a:off x="2803778" y="3044932"/>
            <a:ext cx="2390908" cy="37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wild animal tokens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8B42D1-590C-5E1B-37FA-8876AD37E2FE}"/>
              </a:ext>
            </a:extLst>
          </p:cNvPr>
          <p:cNvSpPr txBox="1"/>
          <p:nvPr/>
        </p:nvSpPr>
        <p:spPr>
          <a:xfrm>
            <a:off x="2824189" y="3521160"/>
            <a:ext cx="2193446" cy="37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magnetic numbers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3D48C4-EDBB-2DFC-2A8C-D9A0E33FD7B6}"/>
              </a:ext>
            </a:extLst>
          </p:cNvPr>
          <p:cNvSpPr txBox="1"/>
          <p:nvPr/>
        </p:nvSpPr>
        <p:spPr>
          <a:xfrm>
            <a:off x="2856797" y="3980880"/>
            <a:ext cx="1123995" cy="37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markers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746DE0-1652-534D-C9D2-A51E43FDAB0E}"/>
              </a:ext>
            </a:extLst>
          </p:cNvPr>
          <p:cNvSpPr txBox="1"/>
          <p:nvPr/>
        </p:nvSpPr>
        <p:spPr>
          <a:xfrm>
            <a:off x="2778760" y="4503949"/>
            <a:ext cx="4533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powerpoint presentation "Farm Animals"</a:t>
            </a:r>
            <a:endParaRPr lang="ro-RO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B6DEF7-C020-52F6-1D8A-35F91D14A175}"/>
              </a:ext>
            </a:extLst>
          </p:cNvPr>
          <p:cNvSpPr txBox="1"/>
          <p:nvPr/>
        </p:nvSpPr>
        <p:spPr>
          <a:xfrm>
            <a:off x="2793039" y="4950650"/>
            <a:ext cx="5995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powerpoint presentation "Wild animals in the forest"</a:t>
            </a:r>
            <a:endParaRPr lang="ro-RO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93CF9C-E22D-B8BF-49B1-2A1E0DA7C009}"/>
              </a:ext>
            </a:extLst>
          </p:cNvPr>
          <p:cNvSpPr txBox="1"/>
          <p:nvPr/>
        </p:nvSpPr>
        <p:spPr>
          <a:xfrm>
            <a:off x="1953776" y="5456624"/>
            <a:ext cx="6974840" cy="37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70C0"/>
              </a:buClr>
              <a:buSzPts val="1200"/>
            </a:pPr>
            <a:r>
              <a:rPr lang="ro-RO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powerpoint presentation "Wild animals in the jungle"</a:t>
            </a:r>
            <a:endParaRPr lang="ro-RO" sz="1400" dirty="0">
              <a:effectLst/>
              <a:latin typeface="HappyZcool-2016" panose="020B0604020202020204" charset="-122"/>
              <a:ea typeface="HappyZcool-2016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59" name="图片 41">
            <a:extLst>
              <a:ext uri="{FF2B5EF4-FFF2-40B4-BE49-F238E27FC236}">
                <a16:creationId xmlns:a16="http://schemas.microsoft.com/office/drawing/2014/main" id="{F0BE78E0-D442-E69F-590A-40E5732A77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893" y="2597238"/>
            <a:ext cx="328144" cy="3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5" grpId="0"/>
      <p:bldP spid="38" grpId="0"/>
      <p:bldP spid="40" grpId="0"/>
      <p:bldP spid="48" grpId="0"/>
      <p:bldP spid="50" grpId="0"/>
      <p:bldP spid="52" grpId="0"/>
      <p:bldP spid="54" grpId="0"/>
      <p:bldP spid="56" grpId="0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D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3367" y="961164"/>
            <a:ext cx="962593" cy="7020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 rot="262289">
            <a:off x="2303087" y="783188"/>
            <a:ext cx="7658854" cy="5317128"/>
          </a:xfrm>
          <a:custGeom>
            <a:avLst/>
            <a:gdLst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6732801 w 7413172"/>
              <a:gd name="connsiteY2" fmla="*/ 0 h 4082143"/>
              <a:gd name="connsiteX3" fmla="*/ 7413172 w 7413172"/>
              <a:gd name="connsiteY3" fmla="*/ 680371 h 4082143"/>
              <a:gd name="connsiteX4" fmla="*/ 7413172 w 7413172"/>
              <a:gd name="connsiteY4" fmla="*/ 3401772 h 4082143"/>
              <a:gd name="connsiteX5" fmla="*/ 6732801 w 7413172"/>
              <a:gd name="connsiteY5" fmla="*/ 4082143 h 4082143"/>
              <a:gd name="connsiteX6" fmla="*/ 680371 w 7413172"/>
              <a:gd name="connsiteY6" fmla="*/ 4082143 h 4082143"/>
              <a:gd name="connsiteX7" fmla="*/ 0 w 7413172"/>
              <a:gd name="connsiteY7" fmla="*/ 3401772 h 4082143"/>
              <a:gd name="connsiteX8" fmla="*/ 0 w 7413172"/>
              <a:gd name="connsiteY8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680371 w 7413172"/>
              <a:gd name="connsiteY7" fmla="*/ 4082143 h 4082143"/>
              <a:gd name="connsiteX8" fmla="*/ 0 w 7413172"/>
              <a:gd name="connsiteY8" fmla="*/ 3401772 h 4082143"/>
              <a:gd name="connsiteX9" fmla="*/ 0 w 7413172"/>
              <a:gd name="connsiteY9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5094515 w 7413172"/>
              <a:gd name="connsiteY7" fmla="*/ 4082143 h 4082143"/>
              <a:gd name="connsiteX8" fmla="*/ 680371 w 7413172"/>
              <a:gd name="connsiteY8" fmla="*/ 4082143 h 4082143"/>
              <a:gd name="connsiteX9" fmla="*/ 0 w 7413172"/>
              <a:gd name="connsiteY9" fmla="*/ 3401772 h 4082143"/>
              <a:gd name="connsiteX10" fmla="*/ 0 w 7413172"/>
              <a:gd name="connsiteY10" fmla="*/ 680371 h 4082143"/>
              <a:gd name="connsiteX0" fmla="*/ 0 w 7413172"/>
              <a:gd name="connsiteY0" fmla="*/ 680371 h 4132540"/>
              <a:gd name="connsiteX1" fmla="*/ 680371 w 7413172"/>
              <a:gd name="connsiteY1" fmla="*/ 0 h 4132540"/>
              <a:gd name="connsiteX2" fmla="*/ 2171700 w 7413172"/>
              <a:gd name="connsiteY2" fmla="*/ 16329 h 4132540"/>
              <a:gd name="connsiteX3" fmla="*/ 6732801 w 7413172"/>
              <a:gd name="connsiteY3" fmla="*/ 0 h 4132540"/>
              <a:gd name="connsiteX4" fmla="*/ 7413172 w 7413172"/>
              <a:gd name="connsiteY4" fmla="*/ 680371 h 4132540"/>
              <a:gd name="connsiteX5" fmla="*/ 7413172 w 7413172"/>
              <a:gd name="connsiteY5" fmla="*/ 3401772 h 4132540"/>
              <a:gd name="connsiteX6" fmla="*/ 6732801 w 7413172"/>
              <a:gd name="connsiteY6" fmla="*/ 4082143 h 4132540"/>
              <a:gd name="connsiteX7" fmla="*/ 5094515 w 7413172"/>
              <a:gd name="connsiteY7" fmla="*/ 4082143 h 4132540"/>
              <a:gd name="connsiteX8" fmla="*/ 680371 w 7413172"/>
              <a:gd name="connsiteY8" fmla="*/ 4082143 h 4132540"/>
              <a:gd name="connsiteX9" fmla="*/ 0 w 7413172"/>
              <a:gd name="connsiteY9" fmla="*/ 3401772 h 4132540"/>
              <a:gd name="connsiteX10" fmla="*/ 0 w 7413172"/>
              <a:gd name="connsiteY10" fmla="*/ 680371 h 4132540"/>
              <a:gd name="connsiteX0" fmla="*/ 0 w 7413172"/>
              <a:gd name="connsiteY0" fmla="*/ 724627 h 4176796"/>
              <a:gd name="connsiteX1" fmla="*/ 680371 w 7413172"/>
              <a:gd name="connsiteY1" fmla="*/ 44256 h 4176796"/>
              <a:gd name="connsiteX2" fmla="*/ 2171700 w 7413172"/>
              <a:gd name="connsiteY2" fmla="*/ 60585 h 4176796"/>
              <a:gd name="connsiteX3" fmla="*/ 6732801 w 7413172"/>
              <a:gd name="connsiteY3" fmla="*/ 44256 h 4176796"/>
              <a:gd name="connsiteX4" fmla="*/ 7413172 w 7413172"/>
              <a:gd name="connsiteY4" fmla="*/ 724627 h 4176796"/>
              <a:gd name="connsiteX5" fmla="*/ 7413172 w 7413172"/>
              <a:gd name="connsiteY5" fmla="*/ 3446028 h 4176796"/>
              <a:gd name="connsiteX6" fmla="*/ 6732801 w 7413172"/>
              <a:gd name="connsiteY6" fmla="*/ 4126399 h 4176796"/>
              <a:gd name="connsiteX7" fmla="*/ 5094515 w 7413172"/>
              <a:gd name="connsiteY7" fmla="*/ 4126399 h 4176796"/>
              <a:gd name="connsiteX8" fmla="*/ 680371 w 7413172"/>
              <a:gd name="connsiteY8" fmla="*/ 4126399 h 4176796"/>
              <a:gd name="connsiteX9" fmla="*/ 0 w 7413172"/>
              <a:gd name="connsiteY9" fmla="*/ 3446028 h 4176796"/>
              <a:gd name="connsiteX10" fmla="*/ 0 w 7413172"/>
              <a:gd name="connsiteY10" fmla="*/ 724627 h 417679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413172 w 7413172"/>
              <a:gd name="connsiteY4" fmla="*/ 749577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228600 w 7641772"/>
              <a:gd name="connsiteY0" fmla="*/ 749577 h 4201746"/>
              <a:gd name="connsiteX1" fmla="*/ 908971 w 7641772"/>
              <a:gd name="connsiteY1" fmla="*/ 69206 h 4201746"/>
              <a:gd name="connsiteX2" fmla="*/ 2400300 w 7641772"/>
              <a:gd name="connsiteY2" fmla="*/ 85535 h 4201746"/>
              <a:gd name="connsiteX3" fmla="*/ 6961401 w 7641772"/>
              <a:gd name="connsiteY3" fmla="*/ 69206 h 4201746"/>
              <a:gd name="connsiteX4" fmla="*/ 7511143 w 7641772"/>
              <a:gd name="connsiteY4" fmla="*/ 814891 h 4201746"/>
              <a:gd name="connsiteX5" fmla="*/ 7641772 w 7641772"/>
              <a:gd name="connsiteY5" fmla="*/ 3470978 h 4201746"/>
              <a:gd name="connsiteX6" fmla="*/ 6961401 w 7641772"/>
              <a:gd name="connsiteY6" fmla="*/ 4151349 h 4201746"/>
              <a:gd name="connsiteX7" fmla="*/ 5323115 w 7641772"/>
              <a:gd name="connsiteY7" fmla="*/ 4151349 h 4201746"/>
              <a:gd name="connsiteX8" fmla="*/ 908971 w 7641772"/>
              <a:gd name="connsiteY8" fmla="*/ 4151349 h 4201746"/>
              <a:gd name="connsiteX9" fmla="*/ 0 w 7641772"/>
              <a:gd name="connsiteY9" fmla="*/ 2883149 h 4201746"/>
              <a:gd name="connsiteX10" fmla="*/ 228600 w 7641772"/>
              <a:gd name="connsiteY10" fmla="*/ 749577 h 4201746"/>
              <a:gd name="connsiteX0" fmla="*/ 235119 w 7648291"/>
              <a:gd name="connsiteY0" fmla="*/ 749577 h 4201746"/>
              <a:gd name="connsiteX1" fmla="*/ 915490 w 7648291"/>
              <a:gd name="connsiteY1" fmla="*/ 69206 h 4201746"/>
              <a:gd name="connsiteX2" fmla="*/ 2406819 w 7648291"/>
              <a:gd name="connsiteY2" fmla="*/ 85535 h 4201746"/>
              <a:gd name="connsiteX3" fmla="*/ 6967920 w 7648291"/>
              <a:gd name="connsiteY3" fmla="*/ 69206 h 4201746"/>
              <a:gd name="connsiteX4" fmla="*/ 7517662 w 7648291"/>
              <a:gd name="connsiteY4" fmla="*/ 814891 h 4201746"/>
              <a:gd name="connsiteX5" fmla="*/ 7648291 w 7648291"/>
              <a:gd name="connsiteY5" fmla="*/ 3470978 h 4201746"/>
              <a:gd name="connsiteX6" fmla="*/ 6967920 w 7648291"/>
              <a:gd name="connsiteY6" fmla="*/ 4151349 h 4201746"/>
              <a:gd name="connsiteX7" fmla="*/ 5329634 w 7648291"/>
              <a:gd name="connsiteY7" fmla="*/ 4151349 h 4201746"/>
              <a:gd name="connsiteX8" fmla="*/ 915490 w 7648291"/>
              <a:gd name="connsiteY8" fmla="*/ 4151349 h 4201746"/>
              <a:gd name="connsiteX9" fmla="*/ 6519 w 7648291"/>
              <a:gd name="connsiteY9" fmla="*/ 2883149 h 4201746"/>
              <a:gd name="connsiteX10" fmla="*/ 235119 w 7648291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39262 w 7652434"/>
              <a:gd name="connsiteY0" fmla="*/ 749577 h 4201746"/>
              <a:gd name="connsiteX1" fmla="*/ 919633 w 7652434"/>
              <a:gd name="connsiteY1" fmla="*/ 69206 h 4201746"/>
              <a:gd name="connsiteX2" fmla="*/ 2410962 w 7652434"/>
              <a:gd name="connsiteY2" fmla="*/ 85535 h 4201746"/>
              <a:gd name="connsiteX3" fmla="*/ 6972063 w 7652434"/>
              <a:gd name="connsiteY3" fmla="*/ 69206 h 4201746"/>
              <a:gd name="connsiteX4" fmla="*/ 7521805 w 7652434"/>
              <a:gd name="connsiteY4" fmla="*/ 814891 h 4201746"/>
              <a:gd name="connsiteX5" fmla="*/ 7652434 w 7652434"/>
              <a:gd name="connsiteY5" fmla="*/ 3470978 h 4201746"/>
              <a:gd name="connsiteX6" fmla="*/ 6972063 w 7652434"/>
              <a:gd name="connsiteY6" fmla="*/ 4151349 h 4201746"/>
              <a:gd name="connsiteX7" fmla="*/ 5333777 w 7652434"/>
              <a:gd name="connsiteY7" fmla="*/ 4151349 h 4201746"/>
              <a:gd name="connsiteX8" fmla="*/ 919633 w 7652434"/>
              <a:gd name="connsiteY8" fmla="*/ 4151349 h 4201746"/>
              <a:gd name="connsiteX9" fmla="*/ 10662 w 7652434"/>
              <a:gd name="connsiteY9" fmla="*/ 2883149 h 4201746"/>
              <a:gd name="connsiteX10" fmla="*/ 239262 w 7652434"/>
              <a:gd name="connsiteY10" fmla="*/ 749577 h 4201746"/>
              <a:gd name="connsiteX0" fmla="*/ 132847 w 7546019"/>
              <a:gd name="connsiteY0" fmla="*/ 749577 h 4201746"/>
              <a:gd name="connsiteX1" fmla="*/ 813218 w 7546019"/>
              <a:gd name="connsiteY1" fmla="*/ 69206 h 4201746"/>
              <a:gd name="connsiteX2" fmla="*/ 2304547 w 7546019"/>
              <a:gd name="connsiteY2" fmla="*/ 85535 h 4201746"/>
              <a:gd name="connsiteX3" fmla="*/ 6865648 w 7546019"/>
              <a:gd name="connsiteY3" fmla="*/ 69206 h 4201746"/>
              <a:gd name="connsiteX4" fmla="*/ 7415390 w 7546019"/>
              <a:gd name="connsiteY4" fmla="*/ 814891 h 4201746"/>
              <a:gd name="connsiteX5" fmla="*/ 7546019 w 7546019"/>
              <a:gd name="connsiteY5" fmla="*/ 3470978 h 4201746"/>
              <a:gd name="connsiteX6" fmla="*/ 6865648 w 7546019"/>
              <a:gd name="connsiteY6" fmla="*/ 4151349 h 4201746"/>
              <a:gd name="connsiteX7" fmla="*/ 5227362 w 7546019"/>
              <a:gd name="connsiteY7" fmla="*/ 4151349 h 4201746"/>
              <a:gd name="connsiteX8" fmla="*/ 813218 w 7546019"/>
              <a:gd name="connsiteY8" fmla="*/ 4151349 h 4201746"/>
              <a:gd name="connsiteX9" fmla="*/ 34876 w 7546019"/>
              <a:gd name="connsiteY9" fmla="*/ 3046435 h 4201746"/>
              <a:gd name="connsiteX10" fmla="*/ 132847 w 7546019"/>
              <a:gd name="connsiteY10" fmla="*/ 749577 h 4201746"/>
              <a:gd name="connsiteX0" fmla="*/ 176389 w 7589561"/>
              <a:gd name="connsiteY0" fmla="*/ 749577 h 4201746"/>
              <a:gd name="connsiteX1" fmla="*/ 856760 w 7589561"/>
              <a:gd name="connsiteY1" fmla="*/ 69206 h 4201746"/>
              <a:gd name="connsiteX2" fmla="*/ 2348089 w 7589561"/>
              <a:gd name="connsiteY2" fmla="*/ 85535 h 4201746"/>
              <a:gd name="connsiteX3" fmla="*/ 6909190 w 7589561"/>
              <a:gd name="connsiteY3" fmla="*/ 69206 h 4201746"/>
              <a:gd name="connsiteX4" fmla="*/ 7458932 w 7589561"/>
              <a:gd name="connsiteY4" fmla="*/ 814891 h 4201746"/>
              <a:gd name="connsiteX5" fmla="*/ 7589561 w 7589561"/>
              <a:gd name="connsiteY5" fmla="*/ 3470978 h 4201746"/>
              <a:gd name="connsiteX6" fmla="*/ 6909190 w 7589561"/>
              <a:gd name="connsiteY6" fmla="*/ 4151349 h 4201746"/>
              <a:gd name="connsiteX7" fmla="*/ 5270904 w 7589561"/>
              <a:gd name="connsiteY7" fmla="*/ 4151349 h 4201746"/>
              <a:gd name="connsiteX8" fmla="*/ 856760 w 7589561"/>
              <a:gd name="connsiteY8" fmla="*/ 4151349 h 4201746"/>
              <a:gd name="connsiteX9" fmla="*/ 78418 w 7589561"/>
              <a:gd name="connsiteY9" fmla="*/ 3046435 h 4201746"/>
              <a:gd name="connsiteX10" fmla="*/ 176389 w 7589561"/>
              <a:gd name="connsiteY10" fmla="*/ 749577 h 4201746"/>
              <a:gd name="connsiteX0" fmla="*/ 176389 w 7589561"/>
              <a:gd name="connsiteY0" fmla="*/ 1391078 h 4843247"/>
              <a:gd name="connsiteX1" fmla="*/ 856760 w 7589561"/>
              <a:gd name="connsiteY1" fmla="*/ 710707 h 4843247"/>
              <a:gd name="connsiteX2" fmla="*/ 2952246 w 7589561"/>
              <a:gd name="connsiteY2" fmla="*/ 8579 h 4843247"/>
              <a:gd name="connsiteX3" fmla="*/ 6909190 w 7589561"/>
              <a:gd name="connsiteY3" fmla="*/ 710707 h 4843247"/>
              <a:gd name="connsiteX4" fmla="*/ 7458932 w 7589561"/>
              <a:gd name="connsiteY4" fmla="*/ 1456392 h 4843247"/>
              <a:gd name="connsiteX5" fmla="*/ 7589561 w 7589561"/>
              <a:gd name="connsiteY5" fmla="*/ 4112479 h 4843247"/>
              <a:gd name="connsiteX6" fmla="*/ 6909190 w 7589561"/>
              <a:gd name="connsiteY6" fmla="*/ 4792850 h 4843247"/>
              <a:gd name="connsiteX7" fmla="*/ 5270904 w 7589561"/>
              <a:gd name="connsiteY7" fmla="*/ 4792850 h 4843247"/>
              <a:gd name="connsiteX8" fmla="*/ 856760 w 7589561"/>
              <a:gd name="connsiteY8" fmla="*/ 4792850 h 4843247"/>
              <a:gd name="connsiteX9" fmla="*/ 78418 w 7589561"/>
              <a:gd name="connsiteY9" fmla="*/ 3687936 h 4843247"/>
              <a:gd name="connsiteX10" fmla="*/ 176389 w 7589561"/>
              <a:gd name="connsiteY10" fmla="*/ 1391078 h 4843247"/>
              <a:gd name="connsiteX0" fmla="*/ 176389 w 7589561"/>
              <a:gd name="connsiteY0" fmla="*/ 1397121 h 4849290"/>
              <a:gd name="connsiteX1" fmla="*/ 856760 w 7589561"/>
              <a:gd name="connsiteY1" fmla="*/ 716750 h 4849290"/>
              <a:gd name="connsiteX2" fmla="*/ 2952246 w 7589561"/>
              <a:gd name="connsiteY2" fmla="*/ 14622 h 4849290"/>
              <a:gd name="connsiteX3" fmla="*/ 6909190 w 7589561"/>
              <a:gd name="connsiteY3" fmla="*/ 716750 h 4849290"/>
              <a:gd name="connsiteX4" fmla="*/ 7458932 w 7589561"/>
              <a:gd name="connsiteY4" fmla="*/ 1462435 h 4849290"/>
              <a:gd name="connsiteX5" fmla="*/ 7589561 w 7589561"/>
              <a:gd name="connsiteY5" fmla="*/ 4118522 h 4849290"/>
              <a:gd name="connsiteX6" fmla="*/ 6909190 w 7589561"/>
              <a:gd name="connsiteY6" fmla="*/ 4798893 h 4849290"/>
              <a:gd name="connsiteX7" fmla="*/ 5270904 w 7589561"/>
              <a:gd name="connsiteY7" fmla="*/ 4798893 h 4849290"/>
              <a:gd name="connsiteX8" fmla="*/ 856760 w 7589561"/>
              <a:gd name="connsiteY8" fmla="*/ 4798893 h 4849290"/>
              <a:gd name="connsiteX9" fmla="*/ 78418 w 7589561"/>
              <a:gd name="connsiteY9" fmla="*/ 3693979 h 4849290"/>
              <a:gd name="connsiteX10" fmla="*/ 176389 w 7589561"/>
              <a:gd name="connsiteY10" fmla="*/ 1397121 h 4849290"/>
              <a:gd name="connsiteX0" fmla="*/ 176389 w 7589561"/>
              <a:gd name="connsiteY0" fmla="*/ 1397121 h 4849290"/>
              <a:gd name="connsiteX1" fmla="*/ 2952246 w 7589561"/>
              <a:gd name="connsiteY1" fmla="*/ 14622 h 4849290"/>
              <a:gd name="connsiteX2" fmla="*/ 6909190 w 7589561"/>
              <a:gd name="connsiteY2" fmla="*/ 716750 h 4849290"/>
              <a:gd name="connsiteX3" fmla="*/ 7458932 w 7589561"/>
              <a:gd name="connsiteY3" fmla="*/ 1462435 h 4849290"/>
              <a:gd name="connsiteX4" fmla="*/ 7589561 w 7589561"/>
              <a:gd name="connsiteY4" fmla="*/ 4118522 h 4849290"/>
              <a:gd name="connsiteX5" fmla="*/ 6909190 w 7589561"/>
              <a:gd name="connsiteY5" fmla="*/ 4798893 h 4849290"/>
              <a:gd name="connsiteX6" fmla="*/ 5270904 w 7589561"/>
              <a:gd name="connsiteY6" fmla="*/ 4798893 h 4849290"/>
              <a:gd name="connsiteX7" fmla="*/ 856760 w 7589561"/>
              <a:gd name="connsiteY7" fmla="*/ 4798893 h 4849290"/>
              <a:gd name="connsiteX8" fmla="*/ 78418 w 7589561"/>
              <a:gd name="connsiteY8" fmla="*/ 3693979 h 4849290"/>
              <a:gd name="connsiteX9" fmla="*/ 176389 w 7589561"/>
              <a:gd name="connsiteY9" fmla="*/ 1397121 h 4849290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38605 h 4890774"/>
              <a:gd name="connsiteX1" fmla="*/ 2952246 w 7589561"/>
              <a:gd name="connsiteY1" fmla="*/ 56106 h 4890774"/>
              <a:gd name="connsiteX2" fmla="*/ 6909190 w 7589561"/>
              <a:gd name="connsiteY2" fmla="*/ 431663 h 4890774"/>
              <a:gd name="connsiteX3" fmla="*/ 7458932 w 7589561"/>
              <a:gd name="connsiteY3" fmla="*/ 1503919 h 4890774"/>
              <a:gd name="connsiteX4" fmla="*/ 7589561 w 7589561"/>
              <a:gd name="connsiteY4" fmla="*/ 4160006 h 4890774"/>
              <a:gd name="connsiteX5" fmla="*/ 6909190 w 7589561"/>
              <a:gd name="connsiteY5" fmla="*/ 4840377 h 4890774"/>
              <a:gd name="connsiteX6" fmla="*/ 5270904 w 7589561"/>
              <a:gd name="connsiteY6" fmla="*/ 4840377 h 4890774"/>
              <a:gd name="connsiteX7" fmla="*/ 856760 w 7589561"/>
              <a:gd name="connsiteY7" fmla="*/ 4840377 h 4890774"/>
              <a:gd name="connsiteX8" fmla="*/ 78418 w 7589561"/>
              <a:gd name="connsiteY8" fmla="*/ 3735463 h 4890774"/>
              <a:gd name="connsiteX9" fmla="*/ 176389 w 7589561"/>
              <a:gd name="connsiteY9" fmla="*/ 1438605 h 4890774"/>
              <a:gd name="connsiteX0" fmla="*/ 284597 w 7697769"/>
              <a:gd name="connsiteY0" fmla="*/ 1438605 h 4890774"/>
              <a:gd name="connsiteX1" fmla="*/ 3060454 w 7697769"/>
              <a:gd name="connsiteY1" fmla="*/ 56106 h 4890774"/>
              <a:gd name="connsiteX2" fmla="*/ 7017398 w 7697769"/>
              <a:gd name="connsiteY2" fmla="*/ 431663 h 4890774"/>
              <a:gd name="connsiteX3" fmla="*/ 7567140 w 7697769"/>
              <a:gd name="connsiteY3" fmla="*/ 1503919 h 4890774"/>
              <a:gd name="connsiteX4" fmla="*/ 7697769 w 7697769"/>
              <a:gd name="connsiteY4" fmla="*/ 4160006 h 4890774"/>
              <a:gd name="connsiteX5" fmla="*/ 7017398 w 7697769"/>
              <a:gd name="connsiteY5" fmla="*/ 4840377 h 4890774"/>
              <a:gd name="connsiteX6" fmla="*/ 5379112 w 7697769"/>
              <a:gd name="connsiteY6" fmla="*/ 4840377 h 4890774"/>
              <a:gd name="connsiteX7" fmla="*/ 964968 w 7697769"/>
              <a:gd name="connsiteY7" fmla="*/ 4840377 h 4890774"/>
              <a:gd name="connsiteX8" fmla="*/ 186626 w 7697769"/>
              <a:gd name="connsiteY8" fmla="*/ 3735463 h 4890774"/>
              <a:gd name="connsiteX9" fmla="*/ 284597 w 7697769"/>
              <a:gd name="connsiteY9" fmla="*/ 1438605 h 4890774"/>
              <a:gd name="connsiteX0" fmla="*/ 284597 w 7697769"/>
              <a:gd name="connsiteY0" fmla="*/ 1438605 h 4840377"/>
              <a:gd name="connsiteX1" fmla="*/ 3060454 w 7697769"/>
              <a:gd name="connsiteY1" fmla="*/ 56106 h 4840377"/>
              <a:gd name="connsiteX2" fmla="*/ 7017398 w 7697769"/>
              <a:gd name="connsiteY2" fmla="*/ 431663 h 4840377"/>
              <a:gd name="connsiteX3" fmla="*/ 7567140 w 7697769"/>
              <a:gd name="connsiteY3" fmla="*/ 1503919 h 4840377"/>
              <a:gd name="connsiteX4" fmla="*/ 7697769 w 7697769"/>
              <a:gd name="connsiteY4" fmla="*/ 4160006 h 4840377"/>
              <a:gd name="connsiteX5" fmla="*/ 7017398 w 7697769"/>
              <a:gd name="connsiteY5" fmla="*/ 4840377 h 4840377"/>
              <a:gd name="connsiteX6" fmla="*/ 5379112 w 7697769"/>
              <a:gd name="connsiteY6" fmla="*/ 4840377 h 4840377"/>
              <a:gd name="connsiteX7" fmla="*/ 964968 w 7697769"/>
              <a:gd name="connsiteY7" fmla="*/ 4840377 h 4840377"/>
              <a:gd name="connsiteX8" fmla="*/ 186626 w 7697769"/>
              <a:gd name="connsiteY8" fmla="*/ 3735463 h 4840377"/>
              <a:gd name="connsiteX9" fmla="*/ 284597 w 7697769"/>
              <a:gd name="connsiteY9" fmla="*/ 1438605 h 4840377"/>
              <a:gd name="connsiteX0" fmla="*/ 266866 w 7680038"/>
              <a:gd name="connsiteY0" fmla="*/ 1438605 h 4987334"/>
              <a:gd name="connsiteX1" fmla="*/ 3042723 w 7680038"/>
              <a:gd name="connsiteY1" fmla="*/ 56106 h 4987334"/>
              <a:gd name="connsiteX2" fmla="*/ 6999667 w 7680038"/>
              <a:gd name="connsiteY2" fmla="*/ 431663 h 4987334"/>
              <a:gd name="connsiteX3" fmla="*/ 7549409 w 7680038"/>
              <a:gd name="connsiteY3" fmla="*/ 1503919 h 4987334"/>
              <a:gd name="connsiteX4" fmla="*/ 7680038 w 7680038"/>
              <a:gd name="connsiteY4" fmla="*/ 4160006 h 4987334"/>
              <a:gd name="connsiteX5" fmla="*/ 6999667 w 7680038"/>
              <a:gd name="connsiteY5" fmla="*/ 4840377 h 4987334"/>
              <a:gd name="connsiteX6" fmla="*/ 5361381 w 7680038"/>
              <a:gd name="connsiteY6" fmla="*/ 4840377 h 4987334"/>
              <a:gd name="connsiteX7" fmla="*/ 963566 w 7680038"/>
              <a:gd name="connsiteY7" fmla="*/ 4987334 h 4987334"/>
              <a:gd name="connsiteX8" fmla="*/ 168895 w 7680038"/>
              <a:gd name="connsiteY8" fmla="*/ 3735463 h 4987334"/>
              <a:gd name="connsiteX9" fmla="*/ 266866 w 7680038"/>
              <a:gd name="connsiteY9" fmla="*/ 1438605 h 4987334"/>
              <a:gd name="connsiteX0" fmla="*/ 387874 w 7801046"/>
              <a:gd name="connsiteY0" fmla="*/ 1438605 h 5060812"/>
              <a:gd name="connsiteX1" fmla="*/ 3163731 w 7801046"/>
              <a:gd name="connsiteY1" fmla="*/ 56106 h 5060812"/>
              <a:gd name="connsiteX2" fmla="*/ 7120675 w 7801046"/>
              <a:gd name="connsiteY2" fmla="*/ 431663 h 5060812"/>
              <a:gd name="connsiteX3" fmla="*/ 7670417 w 7801046"/>
              <a:gd name="connsiteY3" fmla="*/ 1503919 h 5060812"/>
              <a:gd name="connsiteX4" fmla="*/ 7801046 w 7801046"/>
              <a:gd name="connsiteY4" fmla="*/ 4160006 h 5060812"/>
              <a:gd name="connsiteX5" fmla="*/ 7120675 w 7801046"/>
              <a:gd name="connsiteY5" fmla="*/ 4840377 h 5060812"/>
              <a:gd name="connsiteX6" fmla="*/ 5482389 w 7801046"/>
              <a:gd name="connsiteY6" fmla="*/ 4840377 h 5060812"/>
              <a:gd name="connsiteX7" fmla="*/ 1084574 w 7801046"/>
              <a:gd name="connsiteY7" fmla="*/ 4987334 h 5060812"/>
              <a:gd name="connsiteX8" fmla="*/ 289903 w 7801046"/>
              <a:gd name="connsiteY8" fmla="*/ 3735463 h 5060812"/>
              <a:gd name="connsiteX9" fmla="*/ 387874 w 7801046"/>
              <a:gd name="connsiteY9" fmla="*/ 1438605 h 5060812"/>
              <a:gd name="connsiteX0" fmla="*/ 162991 w 7576163"/>
              <a:gd name="connsiteY0" fmla="*/ 1438605 h 5060812"/>
              <a:gd name="connsiteX1" fmla="*/ 2938848 w 7576163"/>
              <a:gd name="connsiteY1" fmla="*/ 56106 h 5060812"/>
              <a:gd name="connsiteX2" fmla="*/ 6895792 w 7576163"/>
              <a:gd name="connsiteY2" fmla="*/ 431663 h 5060812"/>
              <a:gd name="connsiteX3" fmla="*/ 7445534 w 7576163"/>
              <a:gd name="connsiteY3" fmla="*/ 1503919 h 5060812"/>
              <a:gd name="connsiteX4" fmla="*/ 7576163 w 7576163"/>
              <a:gd name="connsiteY4" fmla="*/ 4160006 h 5060812"/>
              <a:gd name="connsiteX5" fmla="*/ 6895792 w 7576163"/>
              <a:gd name="connsiteY5" fmla="*/ 4840377 h 5060812"/>
              <a:gd name="connsiteX6" fmla="*/ 5257506 w 7576163"/>
              <a:gd name="connsiteY6" fmla="*/ 4840377 h 5060812"/>
              <a:gd name="connsiteX7" fmla="*/ 859691 w 7576163"/>
              <a:gd name="connsiteY7" fmla="*/ 4987334 h 5060812"/>
              <a:gd name="connsiteX8" fmla="*/ 162991 w 7576163"/>
              <a:gd name="connsiteY8" fmla="*/ 1438605 h 5060812"/>
              <a:gd name="connsiteX0" fmla="*/ 149606 w 7562778"/>
              <a:gd name="connsiteY0" fmla="*/ 1438605 h 5326820"/>
              <a:gd name="connsiteX1" fmla="*/ 2925463 w 7562778"/>
              <a:gd name="connsiteY1" fmla="*/ 56106 h 5326820"/>
              <a:gd name="connsiteX2" fmla="*/ 6882407 w 7562778"/>
              <a:gd name="connsiteY2" fmla="*/ 431663 h 5326820"/>
              <a:gd name="connsiteX3" fmla="*/ 7432149 w 7562778"/>
              <a:gd name="connsiteY3" fmla="*/ 1503919 h 5326820"/>
              <a:gd name="connsiteX4" fmla="*/ 7562778 w 7562778"/>
              <a:gd name="connsiteY4" fmla="*/ 4160006 h 5326820"/>
              <a:gd name="connsiteX5" fmla="*/ 6882407 w 7562778"/>
              <a:gd name="connsiteY5" fmla="*/ 4840377 h 5326820"/>
              <a:gd name="connsiteX6" fmla="*/ 4819578 w 7562778"/>
              <a:gd name="connsiteY6" fmla="*/ 5150620 h 5326820"/>
              <a:gd name="connsiteX7" fmla="*/ 846306 w 7562778"/>
              <a:gd name="connsiteY7" fmla="*/ 4987334 h 5326820"/>
              <a:gd name="connsiteX8" fmla="*/ 149606 w 7562778"/>
              <a:gd name="connsiteY8" fmla="*/ 1438605 h 5326820"/>
              <a:gd name="connsiteX0" fmla="*/ 149606 w 7562778"/>
              <a:gd name="connsiteY0" fmla="*/ 1438605 h 5344974"/>
              <a:gd name="connsiteX1" fmla="*/ 2925463 w 7562778"/>
              <a:gd name="connsiteY1" fmla="*/ 56106 h 5344974"/>
              <a:gd name="connsiteX2" fmla="*/ 6882407 w 7562778"/>
              <a:gd name="connsiteY2" fmla="*/ 431663 h 5344974"/>
              <a:gd name="connsiteX3" fmla="*/ 7432149 w 7562778"/>
              <a:gd name="connsiteY3" fmla="*/ 1503919 h 5344974"/>
              <a:gd name="connsiteX4" fmla="*/ 7562778 w 7562778"/>
              <a:gd name="connsiteY4" fmla="*/ 4160006 h 5344974"/>
              <a:gd name="connsiteX5" fmla="*/ 6882407 w 7562778"/>
              <a:gd name="connsiteY5" fmla="*/ 4840377 h 5344974"/>
              <a:gd name="connsiteX6" fmla="*/ 4819578 w 7562778"/>
              <a:gd name="connsiteY6" fmla="*/ 5150620 h 5344974"/>
              <a:gd name="connsiteX7" fmla="*/ 846306 w 7562778"/>
              <a:gd name="connsiteY7" fmla="*/ 4987334 h 5344974"/>
              <a:gd name="connsiteX8" fmla="*/ 149606 w 7562778"/>
              <a:gd name="connsiteY8" fmla="*/ 1438605 h 5344974"/>
              <a:gd name="connsiteX0" fmla="*/ 149606 w 7562778"/>
              <a:gd name="connsiteY0" fmla="*/ 1438605 h 5355499"/>
              <a:gd name="connsiteX1" fmla="*/ 2925463 w 7562778"/>
              <a:gd name="connsiteY1" fmla="*/ 56106 h 5355499"/>
              <a:gd name="connsiteX2" fmla="*/ 6882407 w 7562778"/>
              <a:gd name="connsiteY2" fmla="*/ 431663 h 5355499"/>
              <a:gd name="connsiteX3" fmla="*/ 7432149 w 7562778"/>
              <a:gd name="connsiteY3" fmla="*/ 1503919 h 5355499"/>
              <a:gd name="connsiteX4" fmla="*/ 7562778 w 7562778"/>
              <a:gd name="connsiteY4" fmla="*/ 4160006 h 5355499"/>
              <a:gd name="connsiteX5" fmla="*/ 4819578 w 7562778"/>
              <a:gd name="connsiteY5" fmla="*/ 5150620 h 5355499"/>
              <a:gd name="connsiteX6" fmla="*/ 846306 w 7562778"/>
              <a:gd name="connsiteY6" fmla="*/ 4987334 h 5355499"/>
              <a:gd name="connsiteX7" fmla="*/ 149606 w 7562778"/>
              <a:gd name="connsiteY7" fmla="*/ 1438605 h 5355499"/>
              <a:gd name="connsiteX0" fmla="*/ 149606 w 7748265"/>
              <a:gd name="connsiteY0" fmla="*/ 1438605 h 5355499"/>
              <a:gd name="connsiteX1" fmla="*/ 2925463 w 7748265"/>
              <a:gd name="connsiteY1" fmla="*/ 56106 h 5355499"/>
              <a:gd name="connsiteX2" fmla="*/ 6882407 w 7748265"/>
              <a:gd name="connsiteY2" fmla="*/ 431663 h 5355499"/>
              <a:gd name="connsiteX3" fmla="*/ 7432149 w 7748265"/>
              <a:gd name="connsiteY3" fmla="*/ 1503919 h 5355499"/>
              <a:gd name="connsiteX4" fmla="*/ 7562778 w 7748265"/>
              <a:gd name="connsiteY4" fmla="*/ 4160006 h 5355499"/>
              <a:gd name="connsiteX5" fmla="*/ 4819578 w 7748265"/>
              <a:gd name="connsiteY5" fmla="*/ 5150620 h 5355499"/>
              <a:gd name="connsiteX6" fmla="*/ 846306 w 7748265"/>
              <a:gd name="connsiteY6" fmla="*/ 4987334 h 5355499"/>
              <a:gd name="connsiteX7" fmla="*/ 149606 w 7748265"/>
              <a:gd name="connsiteY7" fmla="*/ 1438605 h 5355499"/>
              <a:gd name="connsiteX0" fmla="*/ 149606 w 7713568"/>
              <a:gd name="connsiteY0" fmla="*/ 1520514 h 5437408"/>
              <a:gd name="connsiteX1" fmla="*/ 2925463 w 7713568"/>
              <a:gd name="connsiteY1" fmla="*/ 138015 h 5437408"/>
              <a:gd name="connsiteX2" fmla="*/ 6882407 w 7713568"/>
              <a:gd name="connsiteY2" fmla="*/ 513572 h 5437408"/>
              <a:gd name="connsiteX3" fmla="*/ 7562778 w 7713568"/>
              <a:gd name="connsiteY3" fmla="*/ 4241915 h 5437408"/>
              <a:gd name="connsiteX4" fmla="*/ 4819578 w 7713568"/>
              <a:gd name="connsiteY4" fmla="*/ 5232529 h 5437408"/>
              <a:gd name="connsiteX5" fmla="*/ 846306 w 7713568"/>
              <a:gd name="connsiteY5" fmla="*/ 5069243 h 5437408"/>
              <a:gd name="connsiteX6" fmla="*/ 149606 w 7713568"/>
              <a:gd name="connsiteY6" fmla="*/ 1520514 h 54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3568" h="5437408">
                <a:moveTo>
                  <a:pt x="149606" y="1520514"/>
                </a:moveTo>
                <a:cubicBezTo>
                  <a:pt x="496132" y="698643"/>
                  <a:pt x="1803330" y="305839"/>
                  <a:pt x="2925463" y="138015"/>
                </a:cubicBezTo>
                <a:cubicBezTo>
                  <a:pt x="4047596" y="-29809"/>
                  <a:pt x="6109521" y="-170411"/>
                  <a:pt x="6882407" y="513572"/>
                </a:cubicBezTo>
                <a:cubicBezTo>
                  <a:pt x="7655293" y="1197555"/>
                  <a:pt x="7906583" y="3455422"/>
                  <a:pt x="7562778" y="4241915"/>
                </a:cubicBezTo>
                <a:cubicBezTo>
                  <a:pt x="7127350" y="4849698"/>
                  <a:pt x="5938990" y="5094641"/>
                  <a:pt x="4819578" y="5232529"/>
                </a:cubicBezTo>
                <a:cubicBezTo>
                  <a:pt x="3700166" y="5370417"/>
                  <a:pt x="1624635" y="5687912"/>
                  <a:pt x="846306" y="5069243"/>
                </a:cubicBezTo>
                <a:cubicBezTo>
                  <a:pt x="67977" y="4450574"/>
                  <a:pt x="-196920" y="2342385"/>
                  <a:pt x="149606" y="152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7" name="组 46"/>
          <p:cNvGrpSpPr/>
          <p:nvPr/>
        </p:nvGrpSpPr>
        <p:grpSpPr>
          <a:xfrm>
            <a:off x="2357023" y="766397"/>
            <a:ext cx="7796421" cy="5421043"/>
            <a:chOff x="2357084" y="665436"/>
            <a:chExt cx="7821938" cy="5536883"/>
          </a:xfrm>
        </p:grpSpPr>
        <p:sp>
          <p:nvSpPr>
            <p:cNvPr id="46" name="圆角矩形 2"/>
            <p:cNvSpPr/>
            <p:nvPr/>
          </p:nvSpPr>
          <p:spPr>
            <a:xfrm rot="262289">
              <a:off x="2456404" y="740167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3AA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圆角矩形 2"/>
            <p:cNvSpPr/>
            <p:nvPr/>
          </p:nvSpPr>
          <p:spPr>
            <a:xfrm rot="262289">
              <a:off x="2377508" y="665436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FD6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圆角矩形 2"/>
            <p:cNvSpPr/>
            <p:nvPr/>
          </p:nvSpPr>
          <p:spPr>
            <a:xfrm rot="262289">
              <a:off x="2357084" y="812679"/>
              <a:ext cx="7658854" cy="5317128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E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84" y="2040463"/>
            <a:ext cx="2103362" cy="201841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322" y="4811796"/>
            <a:ext cx="2000250" cy="180260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885" y="3513502"/>
            <a:ext cx="1546835" cy="17686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16" y="3825783"/>
            <a:ext cx="1669258" cy="182275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757" y="4724562"/>
            <a:ext cx="1795461" cy="195500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353" y="4811796"/>
            <a:ext cx="1358473" cy="17893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404" y="1726215"/>
            <a:ext cx="1633539" cy="156819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638" y="4643519"/>
            <a:ext cx="1825522" cy="190756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/>
          <a:stretch/>
        </p:blipFill>
        <p:spPr>
          <a:xfrm>
            <a:off x="2332170" y="136940"/>
            <a:ext cx="1384699" cy="148655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664" y="1051139"/>
            <a:ext cx="1294208" cy="167717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" y="2888168"/>
            <a:ext cx="876155" cy="1250668"/>
          </a:xfrm>
          <a:prstGeom prst="rect">
            <a:avLst/>
          </a:prstGeom>
        </p:spPr>
      </p:pic>
      <p:grpSp>
        <p:nvGrpSpPr>
          <p:cNvPr id="67" name="组 6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47447" y="5808561"/>
              <a:ext cx="4417743" cy="1059579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648" y="370724"/>
            <a:ext cx="1634519" cy="119211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sp>
        <p:nvSpPr>
          <p:cNvPr id="2" name="矩形 39">
            <a:extLst>
              <a:ext uri="{FF2B5EF4-FFF2-40B4-BE49-F238E27FC236}">
                <a16:creationId xmlns:a16="http://schemas.microsoft.com/office/drawing/2014/main" id="{01E0AA52-89AC-8C8C-3607-7D30637FF049}"/>
              </a:ext>
            </a:extLst>
          </p:cNvPr>
          <p:cNvSpPr/>
          <p:nvPr/>
        </p:nvSpPr>
        <p:spPr>
          <a:xfrm>
            <a:off x="2967990" y="2344510"/>
            <a:ext cx="6295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zh-CN" sz="2400" dirty="0">
                <a:solidFill>
                  <a:srgbClr val="0070C0"/>
                </a:solidFill>
                <a:latin typeface="HappyZcool-2016" charset="-122"/>
                <a:ea typeface="HappyZcool-2016" charset="-122"/>
                <a:cs typeface="HappyZcool-2016" charset="-122"/>
              </a:rPr>
              <a:t>TEACHER: ANA-MARIA BIZDOACA</a:t>
            </a:r>
          </a:p>
          <a:p>
            <a:pPr algn="ctr"/>
            <a:endParaRPr lang="ro-RO" altLang="zh-CN" sz="2400" dirty="0">
              <a:solidFill>
                <a:srgbClr val="0070C0"/>
              </a:solidFill>
              <a:latin typeface="HappyZcool-2016" charset="-122"/>
              <a:ea typeface="HappyZcool-2016" charset="-122"/>
              <a:cs typeface="HappyZcool-2016" charset="-122"/>
            </a:endParaRPr>
          </a:p>
          <a:p>
            <a:pPr algn="ctr"/>
            <a:r>
              <a:rPr lang="ro-RO" altLang="zh-CN" sz="2400" dirty="0">
                <a:solidFill>
                  <a:srgbClr val="FD6F5A"/>
                </a:solidFill>
                <a:effectLst/>
                <a:latin typeface="HappyZcool-2016" charset="-122"/>
                <a:ea typeface="HappyZcool-2016" charset="-122"/>
                <a:cs typeface="HappyZcool-2016" charset="-122"/>
              </a:rPr>
              <a:t>KINDERGARTEN ,,MIHAI EMINESCU”</a:t>
            </a:r>
          </a:p>
          <a:p>
            <a:pPr algn="ctr"/>
            <a:r>
              <a:rPr lang="ro-RO" altLang="zh-CN" sz="2400" dirty="0">
                <a:solidFill>
                  <a:srgbClr val="FD6F5A"/>
                </a:solidFill>
                <a:effectLst/>
                <a:latin typeface="HappyZcool-2016" charset="-122"/>
                <a:ea typeface="HappyZcool-2016" charset="-122"/>
                <a:cs typeface="HappyZcool-2016" charset="-122"/>
              </a:rPr>
              <a:t>TARGU-JIU, ROMANIA</a:t>
            </a:r>
          </a:p>
          <a:p>
            <a:pPr algn="ctr"/>
            <a:endParaRPr lang="zh-CN" altLang="zh-CN" sz="2400" dirty="0">
              <a:solidFill>
                <a:srgbClr val="FD6F5A"/>
              </a:solidFill>
              <a:effectLst/>
              <a:latin typeface="HappyZcool-2016" charset="-122"/>
              <a:ea typeface="HappyZcool-2016" charset="-122"/>
              <a:cs typeface="HappyZcool-201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27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99437" y="5832783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238" y="180694"/>
            <a:ext cx="3226762" cy="649661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9509" flipH="1">
            <a:off x="161034" y="150498"/>
            <a:ext cx="2353056" cy="241096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820" y="1740606"/>
            <a:ext cx="497269" cy="50966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235" y="3853773"/>
            <a:ext cx="497269" cy="5096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475" y="4816562"/>
            <a:ext cx="497269" cy="50966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2568185" y="288822"/>
            <a:ext cx="6265679" cy="1370158"/>
          </a:xfrm>
          <a:prstGeom prst="rect">
            <a:avLst/>
          </a:prstGeom>
        </p:spPr>
      </p:pic>
      <p:pic>
        <p:nvPicPr>
          <p:cNvPr id="2" name="图片 45">
            <a:extLst>
              <a:ext uri="{FF2B5EF4-FFF2-40B4-BE49-F238E27FC236}">
                <a16:creationId xmlns:a16="http://schemas.microsoft.com/office/drawing/2014/main" id="{394B60E7-C2B6-D7F9-796C-2C022454E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822386" y="2627063"/>
            <a:ext cx="6265679" cy="1370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2C87C-A5D3-E94C-940A-2E4CDF62EB4B}"/>
              </a:ext>
            </a:extLst>
          </p:cNvPr>
          <p:cNvSpPr txBox="1"/>
          <p:nvPr/>
        </p:nvSpPr>
        <p:spPr>
          <a:xfrm>
            <a:off x="3526276" y="455003"/>
            <a:ext cx="4674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kern="0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LENGTH OF THE ACTIVITY </a:t>
            </a:r>
            <a:endParaRPr lang="ro-RO" sz="2000" b="1" kern="0" dirty="0">
              <a:solidFill>
                <a:srgbClr val="0070C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000" b="1" kern="0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(INDICATE IN MINUTES) </a:t>
            </a:r>
            <a:endParaRPr lang="ro-RO" sz="20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E6570E-AE47-AACE-91D2-ECB2F0E8FD9C}"/>
              </a:ext>
            </a:extLst>
          </p:cNvPr>
          <p:cNvSpPr txBox="1"/>
          <p:nvPr/>
        </p:nvSpPr>
        <p:spPr>
          <a:xfrm>
            <a:off x="3169401" y="1734379"/>
            <a:ext cx="266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kern="0" dirty="0"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30</a:t>
            </a:r>
            <a:r>
              <a:rPr lang="en-GB" sz="24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-</a:t>
            </a:r>
            <a:r>
              <a:rPr lang="ro-RO" sz="24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4</a:t>
            </a:r>
            <a:r>
              <a:rPr lang="en-GB" sz="24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0 minutes</a:t>
            </a:r>
            <a:endParaRPr lang="ro-RO" sz="2400" dirty="0">
              <a:latin typeface="HappyZcool-2016" panose="020B0604020202020204" charset="-122"/>
              <a:ea typeface="HappyZcool-2016" panose="020B060402020202020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C7D848-3314-A271-1381-2A4AD5776F94}"/>
              </a:ext>
            </a:extLst>
          </p:cNvPr>
          <p:cNvSpPr txBox="1"/>
          <p:nvPr/>
        </p:nvSpPr>
        <p:spPr>
          <a:xfrm>
            <a:off x="2251952" y="2964072"/>
            <a:ext cx="3720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kern="0" dirty="0">
                <a:solidFill>
                  <a:srgbClr val="0070C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participants</a:t>
            </a:r>
            <a:endParaRPr lang="ro-RO" sz="20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762FE7-1FBE-BA8B-986E-B9A38E8256DC}"/>
              </a:ext>
            </a:extLst>
          </p:cNvPr>
          <p:cNvSpPr txBox="1"/>
          <p:nvPr/>
        </p:nvSpPr>
        <p:spPr>
          <a:xfrm>
            <a:off x="2569096" y="3978390"/>
            <a:ext cx="2411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20 </a:t>
            </a:r>
            <a:r>
              <a:rPr lang="en-GB" sz="2000" b="1" kern="0" dirty="0" err="1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preschoolers</a:t>
            </a:r>
            <a:r>
              <a:rPr lang="en-GB" sz="2000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</a:t>
            </a:r>
            <a:endParaRPr lang="ro-RO" sz="2000" dirty="0">
              <a:latin typeface="HappyZcool-2016" panose="020B0604020202020204" charset="-122"/>
              <a:ea typeface="HappyZcool-2016" panose="020B060402020202020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9B3E8F-90DE-30CA-7E31-D67D5281DD6A}"/>
              </a:ext>
            </a:extLst>
          </p:cNvPr>
          <p:cNvSpPr txBox="1"/>
          <p:nvPr/>
        </p:nvSpPr>
        <p:spPr>
          <a:xfrm>
            <a:off x="2522510" y="4900187"/>
            <a:ext cx="2638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kern="0" dirty="0"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2</a:t>
            </a:r>
            <a:r>
              <a:rPr lang="en-GB" sz="20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teams of </a:t>
            </a:r>
            <a:r>
              <a:rPr lang="ro-RO" sz="20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10</a:t>
            </a:r>
            <a:r>
              <a:rPr lang="en-GB" sz="20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 kids</a:t>
            </a:r>
            <a:endParaRPr lang="ro-RO" sz="2000" dirty="0">
              <a:latin typeface="HappyZcool-2016" panose="020B0604020202020204" charset="-122"/>
              <a:ea typeface="HappyZcool-2016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781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3" grpId="0"/>
      <p:bldP spid="25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839" y="1646777"/>
            <a:ext cx="5948987" cy="208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451" y="1369465"/>
            <a:ext cx="2409117" cy="2311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07796" y="2479179"/>
            <a:ext cx="513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DESCRIPTION OF THE ACTIVITY</a:t>
            </a:r>
            <a:endParaRPr kumimoji="1" lang="zh-CN" altLang="en-US" sz="2400" dirty="0">
              <a:solidFill>
                <a:srgbClr val="FF0000"/>
              </a:solidFill>
              <a:latin typeface="HappyZcool-2016" panose="020B0604020202020204" charset="-122"/>
              <a:ea typeface="HappyZcool-2016" panose="020B0604020202020204" charset="-122"/>
              <a:cs typeface="HappyZcool-201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0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AFC3D-2392-3A84-4FCD-672CFC408F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2496" y="1015756"/>
            <a:ext cx="2151497" cy="24508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426" y="1842684"/>
            <a:ext cx="7428935" cy="22421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1734" y="2749329"/>
            <a:ext cx="513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1. </a:t>
            </a:r>
            <a:r>
              <a:rPr lang="en-GB" sz="24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ATTENTION CAPTURE</a:t>
            </a:r>
            <a:endParaRPr kumimoji="1" lang="zh-CN" altLang="en-US" sz="2400" dirty="0">
              <a:solidFill>
                <a:srgbClr val="FF0000"/>
              </a:solidFill>
              <a:latin typeface="HappyZcool-2016" panose="020B0604020202020204" charset="-122"/>
              <a:ea typeface="HappyZcool-2016" panose="020B0604020202020204" charset="-122"/>
              <a:cs typeface="HappyZcool-201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5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150"/>
                            </p:stCondLst>
                            <p:childTnLst>
                              <p:par>
                                <p:cTn id="4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50482" y="5772653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238" y="180694"/>
            <a:ext cx="3226762" cy="64966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3023" y="-956550"/>
            <a:ext cx="3162300" cy="5524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921943" y="301558"/>
            <a:ext cx="3162299" cy="2034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88E01-9DD5-38E1-19C9-A7BD52A04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3353" y="642025"/>
            <a:ext cx="975224" cy="954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A2840-8926-9320-2DAA-D4DC96D191A2}"/>
              </a:ext>
            </a:extLst>
          </p:cNvPr>
          <p:cNvSpPr txBox="1"/>
          <p:nvPr/>
        </p:nvSpPr>
        <p:spPr>
          <a:xfrm>
            <a:off x="2670522" y="2215306"/>
            <a:ext cx="8082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800" b="1" kern="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b="1" kern="0" dirty="0">
                <a:effectLst/>
                <a:latin typeface="HappyZcool-2016" panose="020B0604020202020204" charset="-122"/>
                <a:ea typeface="HappyZcool-2016" panose="020B0604020202020204" charset="-122"/>
                <a:cs typeface="Times New Roman" panose="02020603050405020304" pitchFamily="18" charset="0"/>
              </a:rPr>
              <a:t>Capturing attention and interest in the activity will be achieved with the help of a surprise character who does not remember who he is and where he lives</a:t>
            </a:r>
            <a:r>
              <a:rPr lang="ro-RO" sz="1800" b="1" kern="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/>
          </a:p>
        </p:txBody>
      </p:sp>
      <p:pic>
        <p:nvPicPr>
          <p:cNvPr id="6" name="图片 42">
            <a:extLst>
              <a:ext uri="{FF2B5EF4-FFF2-40B4-BE49-F238E27FC236}">
                <a16:creationId xmlns:a16="http://schemas.microsoft.com/office/drawing/2014/main" id="{6D3971A3-BF57-DC7B-4536-1801F0A9A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577" y="2197242"/>
            <a:ext cx="497269" cy="299088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1D1D8F2D-5D84-96F8-1A93-99BD2B7064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673" y="3428999"/>
            <a:ext cx="497269" cy="393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B75EAF-72FA-8138-5187-6B26F603E714}"/>
              </a:ext>
            </a:extLst>
          </p:cNvPr>
          <p:cNvSpPr txBox="1"/>
          <p:nvPr/>
        </p:nvSpPr>
        <p:spPr>
          <a:xfrm>
            <a:off x="1837942" y="3453128"/>
            <a:ext cx="9373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kern="0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https://www.duckduckmoose.com/educational-iphone-itouch-apps-for-kids/chatterpix/</a:t>
            </a:r>
            <a:r>
              <a:rPr lang="en-GB" sz="1800" b="1" kern="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83120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2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3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20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7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86" b="17979"/>
          <a:stretch/>
        </p:blipFill>
        <p:spPr>
          <a:xfrm flipH="1">
            <a:off x="4526401" y="232388"/>
            <a:ext cx="2772139" cy="1733550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51712" y="4163056"/>
            <a:ext cx="12643712" cy="2914218"/>
            <a:chOff x="-451712" y="4163056"/>
            <a:chExt cx="12643712" cy="2914218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81"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00910" y="5808138"/>
              <a:ext cx="4417743" cy="105957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04" y="345200"/>
            <a:ext cx="3226762" cy="6496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7" t="12240" r="7871" b="13438"/>
          <a:stretch/>
        </p:blipFill>
        <p:spPr>
          <a:xfrm>
            <a:off x="742513" y="0"/>
            <a:ext cx="2341419" cy="1873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FDC1E-FB5D-0B21-0F59-8E952EEF90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639" y="506870"/>
            <a:ext cx="975224" cy="95454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20481F-AF0D-DD5F-9ED0-2CB66F2E9C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F41EB8-0BDA-B6C4-2982-3740EB710B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30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839" y="1646777"/>
            <a:ext cx="5948987" cy="208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912" y="1255501"/>
            <a:ext cx="2163853" cy="2362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B6DFD-49D7-334C-5B0A-755A5FE7D931}"/>
              </a:ext>
            </a:extLst>
          </p:cNvPr>
          <p:cNvSpPr txBox="1"/>
          <p:nvPr/>
        </p:nvSpPr>
        <p:spPr>
          <a:xfrm>
            <a:off x="4208509" y="2506798"/>
            <a:ext cx="445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FF0000"/>
                </a:solidFill>
                <a:latin typeface="HappyZcool-2016" panose="020B0604020202020204" charset="-122"/>
                <a:ea typeface="HappyZcool-2016" panose="020B0604020202020204" charset="-122"/>
              </a:rPr>
              <a:t>2. UPDATE OF KNOWLEDGE</a:t>
            </a:r>
          </a:p>
        </p:txBody>
      </p:sp>
    </p:spTree>
    <p:extLst>
      <p:ext uri="{BB962C8B-B14F-4D97-AF65-F5344CB8AC3E}">
        <p14:creationId xmlns:p14="http://schemas.microsoft.com/office/powerpoint/2010/main" val="146556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世界动物日活动策划方案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719</Words>
  <Application>Microsoft Office PowerPoint</Application>
  <PresentationFormat>Widescreen</PresentationFormat>
  <Paragraphs>100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HappyZcool-2016</vt:lpstr>
      <vt:lpstr>DengXian</vt:lpstr>
      <vt:lpstr>Cambria Math</vt:lpstr>
      <vt:lpstr>Calibri</vt:lpstr>
      <vt:lpstr>Wingdings</vt:lpstr>
      <vt:lpstr>Arial</vt:lpstr>
      <vt:lpstr>Algerian</vt:lpstr>
      <vt:lpstr>Arial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世界动物日活动策划方案PPT</dc:title>
  <dc:creator>office365</dc:creator>
  <cp:lastModifiedBy>ANA - MARIA BÎZDOACĂ</cp:lastModifiedBy>
  <cp:revision>89</cp:revision>
  <dcterms:created xsi:type="dcterms:W3CDTF">2017-09-27T22:10:33Z</dcterms:created>
  <dcterms:modified xsi:type="dcterms:W3CDTF">2023-06-06T18:03:41Z</dcterms:modified>
</cp:coreProperties>
</file>