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embeddedFontLst>
    <p:embeddedFont>
      <p:font typeface="Cambria Math" panose="02040503050406030204" pitchFamily="18" charset="0"/>
      <p:regular r:id="rId17"/>
    </p:embeddedFont>
    <p:embeddedFont>
      <p:font typeface="Garamond" panose="02020404030301010803" pitchFamily="18"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jnMHAqz7OZF60Lk5kHPBzuhQDj4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font" Target="fonts/font2.fntdata" /><Relationship Id="rId26" Type="http://schemas.openxmlformats.org/officeDocument/2006/relationships/viewProps" Target="viewProps.xml" /><Relationship Id="rId3" Type="http://schemas.openxmlformats.org/officeDocument/2006/relationships/slide" Target="slides/slide2.xml" /><Relationship Id="rId21" Type="http://schemas.openxmlformats.org/officeDocument/2006/relationships/font" Target="fonts/font5.fntdata"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font" Target="fonts/font1.fntdata" /><Relationship Id="rId25"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notesMaster" Target="notesMasters/notesMaster1.xml" /><Relationship Id="rId20" Type="http://schemas.openxmlformats.org/officeDocument/2006/relationships/font" Target="fonts/font4.fntdata"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customschemas.google.com/relationships/presentationmetadata" Target="metadata" /><Relationship Id="rId5" Type="http://schemas.openxmlformats.org/officeDocument/2006/relationships/slide" Target="slides/slide4.xml" /><Relationship Id="rId15" Type="http://schemas.openxmlformats.org/officeDocument/2006/relationships/slide" Target="slides/slide14.xml" /><Relationship Id="rId28"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font" Target="fonts/font3.fntdata"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7" Type="http://schemas.openxmlformats.org/officeDocument/2006/relationships/theme" Target="theme/theme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 name="Google Shape;23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4.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apozitiv titlu" type="title">
  <p:cSld name="TITLE">
    <p:spTree>
      <p:nvGrpSpPr>
        <p:cNvPr id="1" name="Shape 16"/>
        <p:cNvGrpSpPr/>
        <p:nvPr/>
      </p:nvGrpSpPr>
      <p:grpSpPr>
        <a:xfrm>
          <a:off x="0" y="0"/>
          <a:ext cx="0" cy="0"/>
          <a:chOff x="0" y="0"/>
          <a:chExt cx="0" cy="0"/>
        </a:xfrm>
      </p:grpSpPr>
      <p:grpSp>
        <p:nvGrpSpPr>
          <p:cNvPr id="17" name="Google Shape;17;p16"/>
          <p:cNvGrpSpPr/>
          <p:nvPr/>
        </p:nvGrpSpPr>
        <p:grpSpPr>
          <a:xfrm>
            <a:off x="-16934" y="0"/>
            <a:ext cx="12231160" cy="6856214"/>
            <a:chOff x="-16934" y="0"/>
            <a:chExt cx="12231160" cy="6856214"/>
          </a:xfrm>
        </p:grpSpPr>
        <p:pic>
          <p:nvPicPr>
            <p:cNvPr id="18" name="Google Shape;18;p16" descr="HD-PanelTitleR1.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19" name="Google Shape;19;p16"/>
            <p:cNvSpPr/>
            <p:nvPr/>
          </p:nvSpPr>
          <p:spPr>
            <a:xfrm>
              <a:off x="2328332" y="1540931"/>
              <a:ext cx="7543802" cy="3835401"/>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 name="Google Shape;20;p16" descr="HDRibbonTitle-UniformTrim.png"/>
            <p:cNvPicPr preferRelativeResize="0"/>
            <p:nvPr/>
          </p:nvPicPr>
          <p:blipFill rotWithShape="1">
            <a:blip r:embed="rId3">
              <a:alphaModFix/>
            </a:blip>
            <a:srcRect/>
            <a:stretch/>
          </p:blipFill>
          <p:spPr>
            <a:xfrm>
              <a:off x="-16934" y="3147609"/>
              <a:ext cx="2478024" cy="612648"/>
            </a:xfrm>
            <a:prstGeom prst="rect">
              <a:avLst/>
            </a:prstGeom>
            <a:noFill/>
            <a:ln>
              <a:noFill/>
            </a:ln>
          </p:spPr>
        </p:pic>
        <p:pic>
          <p:nvPicPr>
            <p:cNvPr id="21" name="Google Shape;21;p16" descr="HDRibbonTitle-UniformTrim.png"/>
            <p:cNvPicPr preferRelativeResize="0"/>
            <p:nvPr/>
          </p:nvPicPr>
          <p:blipFill rotWithShape="1">
            <a:blip r:embed="rId3">
              <a:alphaModFix/>
            </a:blip>
            <a:srcRect/>
            <a:stretch/>
          </p:blipFill>
          <p:spPr>
            <a:xfrm>
              <a:off x="9736202" y="3147609"/>
              <a:ext cx="2478024" cy="612648"/>
            </a:xfrm>
            <a:prstGeom prst="rect">
              <a:avLst/>
            </a:prstGeom>
            <a:noFill/>
            <a:ln>
              <a:noFill/>
            </a:ln>
          </p:spPr>
        </p:pic>
      </p:grpSp>
      <p:sp>
        <p:nvSpPr>
          <p:cNvPr id="22" name="Google Shape;22;p16"/>
          <p:cNvSpPr txBox="1">
            <a:spLocks noGrp="1"/>
          </p:cNvSpPr>
          <p:nvPr>
            <p:ph type="ctrTitle"/>
          </p:nvPr>
        </p:nvSpPr>
        <p:spPr>
          <a:xfrm>
            <a:off x="2692398" y="1871131"/>
            <a:ext cx="6815669" cy="1515533"/>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262626"/>
              </a:buClr>
              <a:buSzPts val="5400"/>
              <a:buFont typeface="Garamond"/>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6"/>
          <p:cNvSpPr txBox="1">
            <a:spLocks noGrp="1"/>
          </p:cNvSpPr>
          <p:nvPr>
            <p:ph type="subTitle" idx="1"/>
          </p:nvPr>
        </p:nvSpPr>
        <p:spPr>
          <a:xfrm>
            <a:off x="2692398" y="3657597"/>
            <a:ext cx="6815669" cy="1320802"/>
          </a:xfrm>
          <a:prstGeom prst="rect">
            <a:avLst/>
          </a:prstGeom>
          <a:noFill/>
          <a:ln>
            <a:noFill/>
          </a:ln>
        </p:spPr>
        <p:txBody>
          <a:bodyPr spcFirstLastPara="1" wrap="square" lIns="91425" tIns="45700" rIns="91425" bIns="45700" anchor="t" anchorCtr="0">
            <a:normAutofit/>
          </a:bodyPr>
          <a:lstStyle>
            <a:lvl1pPr lvl="0" algn="ctr">
              <a:spcBef>
                <a:spcPts val="420"/>
              </a:spcBef>
              <a:spcAft>
                <a:spcPts val="0"/>
              </a:spcAft>
              <a:buSzPts val="2415"/>
              <a:buNone/>
              <a:defRPr sz="2100">
                <a:solidFill>
                  <a:schemeClr val="dk1"/>
                </a:solidFill>
              </a:defRPr>
            </a:lvl1pPr>
            <a:lvl2pPr lvl="1" algn="ctr">
              <a:spcBef>
                <a:spcPts val="600"/>
              </a:spcBef>
              <a:spcAft>
                <a:spcPts val="0"/>
              </a:spcAft>
              <a:buSzPts val="2300"/>
              <a:buNone/>
              <a:defRPr>
                <a:solidFill>
                  <a:srgbClr val="888888"/>
                </a:solidFill>
              </a:defRPr>
            </a:lvl2pPr>
            <a:lvl3pPr lvl="2" algn="ctr">
              <a:spcBef>
                <a:spcPts val="600"/>
              </a:spcBef>
              <a:spcAft>
                <a:spcPts val="0"/>
              </a:spcAft>
              <a:buSzPts val="2070"/>
              <a:buNone/>
              <a:defRPr>
                <a:solidFill>
                  <a:srgbClr val="888888"/>
                </a:solidFill>
              </a:defRPr>
            </a:lvl3pPr>
            <a:lvl4pPr lvl="3" algn="ctr">
              <a:spcBef>
                <a:spcPts val="600"/>
              </a:spcBef>
              <a:spcAft>
                <a:spcPts val="0"/>
              </a:spcAft>
              <a:buSzPts val="1840"/>
              <a:buNone/>
              <a:defRPr>
                <a:solidFill>
                  <a:srgbClr val="888888"/>
                </a:solidFill>
              </a:defRPr>
            </a:lvl4pPr>
            <a:lvl5pPr lvl="4" algn="ctr">
              <a:spcBef>
                <a:spcPts val="600"/>
              </a:spcBef>
              <a:spcAft>
                <a:spcPts val="0"/>
              </a:spcAft>
              <a:buSzPts val="1610"/>
              <a:buNone/>
              <a:defRPr>
                <a:solidFill>
                  <a:srgbClr val="888888"/>
                </a:solidFill>
              </a:defRPr>
            </a:lvl5pPr>
            <a:lvl6pPr lvl="5" algn="ctr">
              <a:spcBef>
                <a:spcPts val="600"/>
              </a:spcBef>
              <a:spcAft>
                <a:spcPts val="0"/>
              </a:spcAft>
              <a:buSzPts val="1610"/>
              <a:buNone/>
              <a:defRPr>
                <a:solidFill>
                  <a:srgbClr val="888888"/>
                </a:solidFill>
              </a:defRPr>
            </a:lvl6pPr>
            <a:lvl7pPr lvl="6" algn="ctr">
              <a:spcBef>
                <a:spcPts val="600"/>
              </a:spcBef>
              <a:spcAft>
                <a:spcPts val="0"/>
              </a:spcAft>
              <a:buSzPts val="1610"/>
              <a:buNone/>
              <a:defRPr>
                <a:solidFill>
                  <a:srgbClr val="888888"/>
                </a:solidFill>
              </a:defRPr>
            </a:lvl7pPr>
            <a:lvl8pPr lvl="7" algn="ctr">
              <a:spcBef>
                <a:spcPts val="600"/>
              </a:spcBef>
              <a:spcAft>
                <a:spcPts val="0"/>
              </a:spcAft>
              <a:buSzPts val="1610"/>
              <a:buNone/>
              <a:defRPr>
                <a:solidFill>
                  <a:srgbClr val="888888"/>
                </a:solidFill>
              </a:defRPr>
            </a:lvl8pPr>
            <a:lvl9pPr lvl="8" algn="ctr">
              <a:spcBef>
                <a:spcPts val="600"/>
              </a:spcBef>
              <a:spcAft>
                <a:spcPts val="600"/>
              </a:spcAft>
              <a:buSzPts val="1610"/>
              <a:buNone/>
              <a:defRPr>
                <a:solidFill>
                  <a:srgbClr val="888888"/>
                </a:solidFill>
              </a:defRPr>
            </a:lvl9pPr>
          </a:lstStyle>
          <a:p>
            <a:endParaRPr/>
          </a:p>
        </p:txBody>
      </p:sp>
      <p:sp>
        <p:nvSpPr>
          <p:cNvPr id="24" name="Google Shape;24;p16"/>
          <p:cNvSpPr txBox="1">
            <a:spLocks noGrp="1"/>
          </p:cNvSpPr>
          <p:nvPr>
            <p:ph type="dt" idx="10"/>
          </p:nvPr>
        </p:nvSpPr>
        <p:spPr>
          <a:xfrm>
            <a:off x="7983232" y="5037663"/>
            <a:ext cx="897467"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6"/>
          <p:cNvSpPr txBox="1">
            <a:spLocks noGrp="1"/>
          </p:cNvSpPr>
          <p:nvPr>
            <p:ph type="ftr" idx="11"/>
          </p:nvPr>
        </p:nvSpPr>
        <p:spPr>
          <a:xfrm>
            <a:off x="2692397" y="5037663"/>
            <a:ext cx="5214635"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6"/>
          <p:cNvSpPr txBox="1">
            <a:spLocks noGrp="1"/>
          </p:cNvSpPr>
          <p:nvPr>
            <p:ph type="sldNum" idx="12"/>
          </p:nvPr>
        </p:nvSpPr>
        <p:spPr>
          <a:xfrm>
            <a:off x="8956900" y="5037663"/>
            <a:ext cx="55116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o-RO"/>
              <a:t>‹#›</a:t>
            </a:fld>
            <a:endParaRPr/>
          </a:p>
        </p:txBody>
      </p:sp>
      <p:cxnSp>
        <p:nvCxnSpPr>
          <p:cNvPr id="27" name="Google Shape;27;p16"/>
          <p:cNvCxnSpPr/>
          <p:nvPr/>
        </p:nvCxnSpPr>
        <p:spPr>
          <a:xfrm>
            <a:off x="2692399" y="3522131"/>
            <a:ext cx="681566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ine panoramică cu legendă">
  <p:cSld name="Imagine panoramică cu legendă">
    <p:spTree>
      <p:nvGrpSpPr>
        <p:cNvPr id="1" name="Shape 85"/>
        <p:cNvGrpSpPr/>
        <p:nvPr/>
      </p:nvGrpSpPr>
      <p:grpSpPr>
        <a:xfrm>
          <a:off x="0" y="0"/>
          <a:ext cx="0" cy="0"/>
          <a:chOff x="0" y="0"/>
          <a:chExt cx="0" cy="0"/>
        </a:xfrm>
      </p:grpSpPr>
      <p:sp>
        <p:nvSpPr>
          <p:cNvPr id="86" name="Google Shape;86;p25"/>
          <p:cNvSpPr txBox="1">
            <a:spLocks noGrp="1"/>
          </p:cNvSpPr>
          <p:nvPr>
            <p:ph type="title"/>
          </p:nvPr>
        </p:nvSpPr>
        <p:spPr>
          <a:xfrm>
            <a:off x="1295401" y="4815415"/>
            <a:ext cx="9609666" cy="566738"/>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2400"/>
              <a:buFont typeface="Garamond"/>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5"/>
          <p:cNvSpPr>
            <a:spLocks noGrp="1"/>
          </p:cNvSpPr>
          <p:nvPr>
            <p:ph type="pic" idx="2"/>
          </p:nvPr>
        </p:nvSpPr>
        <p:spPr>
          <a:xfrm>
            <a:off x="1041427" y="1041399"/>
            <a:ext cx="10105972" cy="3335869"/>
          </a:xfrm>
          <a:prstGeom prst="roundRect">
            <a:avLst>
              <a:gd name="adj" fmla="val 0"/>
            </a:avLst>
          </a:prstGeom>
          <a:noFill/>
          <a:ln w="57150" cap="flat" cmpd="thickThin">
            <a:solidFill>
              <a:srgbClr val="7F7F7F"/>
            </a:solidFill>
            <a:prstDash val="solid"/>
            <a:miter lim="800000"/>
            <a:headEnd type="none" w="sm" len="sm"/>
            <a:tailEnd type="none" w="sm" len="sm"/>
          </a:ln>
        </p:spPr>
        <p:txBody>
          <a:bodyPr spcFirstLastPara="1" wrap="square" lIns="91425" tIns="45700" rIns="91425" bIns="45700" anchor="t" anchorCtr="0">
            <a:normAutofit/>
          </a:bodyPr>
          <a:lstStyle>
            <a:lvl1pPr marR="0" lvl="0" algn="ctr" rtl="0">
              <a:spcBef>
                <a:spcPts val="32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1pPr>
            <a:lvl2pPr marR="0" lvl="1"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2pPr>
            <a:lvl3pPr marR="0" lvl="2"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3pPr>
            <a:lvl4pPr marR="0" lvl="3"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4pPr>
            <a:lvl5pPr marR="0" lvl="4"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5pPr>
            <a:lvl6pPr marR="0" lvl="5"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6pPr>
            <a:lvl7pPr marR="0" lvl="6"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7pPr>
            <a:lvl8pPr marR="0" lvl="7"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8pPr>
            <a:lvl9pPr marR="0" lvl="8" algn="l" rtl="0">
              <a:spcBef>
                <a:spcPts val="600"/>
              </a:spcBef>
              <a:spcAft>
                <a:spcPts val="60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9pPr>
          </a:lstStyle>
          <a:p>
            <a:endParaRPr/>
          </a:p>
        </p:txBody>
      </p:sp>
      <p:sp>
        <p:nvSpPr>
          <p:cNvPr id="88" name="Google Shape;88;p25"/>
          <p:cNvSpPr txBox="1">
            <a:spLocks noGrp="1"/>
          </p:cNvSpPr>
          <p:nvPr>
            <p:ph type="body" idx="1"/>
          </p:nvPr>
        </p:nvSpPr>
        <p:spPr>
          <a:xfrm>
            <a:off x="1295401" y="5382153"/>
            <a:ext cx="9609666" cy="493712"/>
          </a:xfrm>
          <a:prstGeom prst="rect">
            <a:avLst/>
          </a:prstGeom>
          <a:noFill/>
          <a:ln>
            <a:noFill/>
          </a:ln>
        </p:spPr>
        <p:txBody>
          <a:bodyPr spcFirstLastPara="1" wrap="square" lIns="91425" tIns="45700" rIns="91425" bIns="45700" anchor="t" anchorCtr="0">
            <a:normAutofit/>
          </a:bodyPr>
          <a:lstStyle>
            <a:lvl1pPr marL="457200" lvl="0" indent="-228600" algn="ctr">
              <a:spcBef>
                <a:spcPts val="280"/>
              </a:spcBef>
              <a:spcAft>
                <a:spcPts val="0"/>
              </a:spcAft>
              <a:buSzPts val="1610"/>
              <a:buNone/>
              <a:defRPr sz="14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89" name="Google Shape;89;p25"/>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5"/>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5"/>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u și legendă">
  <p:cSld name="Titlu și legendă">
    <p:spTree>
      <p:nvGrpSpPr>
        <p:cNvPr id="1" name="Shape 92"/>
        <p:cNvGrpSpPr/>
        <p:nvPr/>
      </p:nvGrpSpPr>
      <p:grpSpPr>
        <a:xfrm>
          <a:off x="0" y="0"/>
          <a:ext cx="0" cy="0"/>
          <a:chOff x="0" y="0"/>
          <a:chExt cx="0" cy="0"/>
        </a:xfrm>
      </p:grpSpPr>
      <p:sp>
        <p:nvSpPr>
          <p:cNvPr id="93" name="Google Shape;93;p26"/>
          <p:cNvSpPr txBox="1">
            <a:spLocks noGrp="1"/>
          </p:cNvSpPr>
          <p:nvPr>
            <p:ph type="title"/>
          </p:nvPr>
        </p:nvSpPr>
        <p:spPr>
          <a:xfrm>
            <a:off x="1303868" y="982132"/>
            <a:ext cx="9592732" cy="29548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3200"/>
              <a:buFont typeface="Garamond"/>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6"/>
          <p:cNvSpPr txBox="1">
            <a:spLocks noGrp="1"/>
          </p:cNvSpPr>
          <p:nvPr>
            <p:ph type="body" idx="1"/>
          </p:nvPr>
        </p:nvSpPr>
        <p:spPr>
          <a:xfrm>
            <a:off x="1303868" y="4343399"/>
            <a:ext cx="9592732" cy="1532467"/>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95" name="Google Shape;95;p26"/>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26"/>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26"/>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o-RO"/>
              <a:t>‹#›</a:t>
            </a:fld>
            <a:endParaRPr/>
          </a:p>
        </p:txBody>
      </p:sp>
      <p:cxnSp>
        <p:nvCxnSpPr>
          <p:cNvPr id="98" name="Google Shape;98;p26"/>
          <p:cNvCxnSpPr/>
          <p:nvPr/>
        </p:nvCxnSpPr>
        <p:spPr>
          <a:xfrm>
            <a:off x="1396169"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itat cu legendă">
  <p:cSld name="Citat cu legendă">
    <p:spTree>
      <p:nvGrpSpPr>
        <p:cNvPr id="1" name="Shape 99"/>
        <p:cNvGrpSpPr/>
        <p:nvPr/>
      </p:nvGrpSpPr>
      <p:grpSpPr>
        <a:xfrm>
          <a:off x="0" y="0"/>
          <a:ext cx="0" cy="0"/>
          <a:chOff x="0" y="0"/>
          <a:chExt cx="0" cy="0"/>
        </a:xfrm>
      </p:grpSpPr>
      <p:sp>
        <p:nvSpPr>
          <p:cNvPr id="100" name="Google Shape;100;p27"/>
          <p:cNvSpPr txBox="1">
            <a:spLocks noGrp="1"/>
          </p:cNvSpPr>
          <p:nvPr>
            <p:ph type="title"/>
          </p:nvPr>
        </p:nvSpPr>
        <p:spPr>
          <a:xfrm>
            <a:off x="1446213" y="982132"/>
            <a:ext cx="9296398" cy="23706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200"/>
              <a:buFont typeface="Garamond"/>
              <a:buNone/>
              <a:defRPr sz="3200" b="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27"/>
          <p:cNvSpPr txBox="1">
            <a:spLocks noGrp="1"/>
          </p:cNvSpPr>
          <p:nvPr>
            <p:ph type="body" idx="1"/>
          </p:nvPr>
        </p:nvSpPr>
        <p:spPr>
          <a:xfrm>
            <a:off x="1674812" y="3352800"/>
            <a:ext cx="8839202" cy="584200"/>
          </a:xfrm>
          <a:prstGeom prst="rect">
            <a:avLst/>
          </a:prstGeom>
          <a:noFill/>
          <a:ln>
            <a:noFill/>
          </a:ln>
        </p:spPr>
        <p:txBody>
          <a:bodyPr spcFirstLastPara="1" wrap="square" lIns="91425" tIns="45700" rIns="91425" bIns="45700" anchor="ctr" anchorCtr="0">
            <a:normAutofit/>
          </a:bodyPr>
          <a:lstStyle>
            <a:lvl1pPr marL="457200" lvl="0" indent="-228600" algn="r">
              <a:spcBef>
                <a:spcPts val="400"/>
              </a:spcBef>
              <a:spcAft>
                <a:spcPts val="0"/>
              </a:spcAft>
              <a:buSzPts val="2300"/>
              <a:buFont typeface="Garamond"/>
              <a:buNone/>
              <a:defRPr sz="2000"/>
            </a:lvl1pPr>
            <a:lvl2pPr marL="914400" lvl="1" indent="-228600" algn="l">
              <a:spcBef>
                <a:spcPts val="600"/>
              </a:spcBef>
              <a:spcAft>
                <a:spcPts val="0"/>
              </a:spcAft>
              <a:buSzPts val="2300"/>
              <a:buFont typeface="Garamond"/>
              <a:buNone/>
              <a:defRPr/>
            </a:lvl2pPr>
            <a:lvl3pPr marL="1371600" lvl="2" indent="-228600" algn="l">
              <a:spcBef>
                <a:spcPts val="600"/>
              </a:spcBef>
              <a:spcAft>
                <a:spcPts val="0"/>
              </a:spcAft>
              <a:buSzPts val="2070"/>
              <a:buFont typeface="Garamond"/>
              <a:buNone/>
              <a:defRPr/>
            </a:lvl3pPr>
            <a:lvl4pPr marL="1828800" lvl="3" indent="-228600" algn="l">
              <a:spcBef>
                <a:spcPts val="600"/>
              </a:spcBef>
              <a:spcAft>
                <a:spcPts val="0"/>
              </a:spcAft>
              <a:buSzPts val="1840"/>
              <a:buFont typeface="Garamond"/>
              <a:buNone/>
              <a:defRPr/>
            </a:lvl4pPr>
            <a:lvl5pPr marL="2286000" lvl="4" indent="-228600" algn="l">
              <a:spcBef>
                <a:spcPts val="600"/>
              </a:spcBef>
              <a:spcAft>
                <a:spcPts val="0"/>
              </a:spcAft>
              <a:buSzPts val="1610"/>
              <a:buFont typeface="Garamond"/>
              <a:buNone/>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02" name="Google Shape;102;p27"/>
          <p:cNvSpPr txBox="1">
            <a:spLocks noGrp="1"/>
          </p:cNvSpPr>
          <p:nvPr>
            <p:ph type="body" idx="2"/>
          </p:nvPr>
        </p:nvSpPr>
        <p:spPr>
          <a:xfrm>
            <a:off x="1295401" y="4343399"/>
            <a:ext cx="9609666" cy="1532467"/>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03" name="Google Shape;103;p27"/>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27"/>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7"/>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o-RO"/>
              <a:t>‹#›</a:t>
            </a:fld>
            <a:endParaRPr/>
          </a:p>
        </p:txBody>
      </p:sp>
      <p:sp>
        <p:nvSpPr>
          <p:cNvPr id="106" name="Google Shape;106;p27"/>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ro-RO" sz="8000">
                <a:solidFill>
                  <a:schemeClr val="dk1"/>
                </a:solidFill>
                <a:latin typeface="Garamond"/>
                <a:ea typeface="Garamond"/>
                <a:cs typeface="Garamond"/>
                <a:sym typeface="Garamond"/>
              </a:rPr>
              <a:t>“</a:t>
            </a:r>
            <a:endParaRPr/>
          </a:p>
        </p:txBody>
      </p:sp>
      <p:sp>
        <p:nvSpPr>
          <p:cNvPr id="107" name="Google Shape;107;p27"/>
          <p:cNvSpPr txBox="1"/>
          <p:nvPr/>
        </p:nvSpPr>
        <p:spPr>
          <a:xfrm>
            <a:off x="10600267" y="2827870"/>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ro-RO" sz="8000">
                <a:solidFill>
                  <a:schemeClr val="dk1"/>
                </a:solidFill>
                <a:latin typeface="Garamond"/>
                <a:ea typeface="Garamond"/>
                <a:cs typeface="Garamond"/>
                <a:sym typeface="Garamond"/>
              </a:rPr>
              <a:t>”</a:t>
            </a:r>
            <a:endParaRPr/>
          </a:p>
        </p:txBody>
      </p:sp>
      <p:cxnSp>
        <p:nvCxnSpPr>
          <p:cNvPr id="108" name="Google Shape;108;p27"/>
          <p:cNvCxnSpPr/>
          <p:nvPr/>
        </p:nvCxnSpPr>
        <p:spPr>
          <a:xfrm>
            <a:off x="1396169"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rte de vizită">
  <p:cSld name="Carte de vizită">
    <p:spTree>
      <p:nvGrpSpPr>
        <p:cNvPr id="1" name="Shape 109"/>
        <p:cNvGrpSpPr/>
        <p:nvPr/>
      </p:nvGrpSpPr>
      <p:grpSpPr>
        <a:xfrm>
          <a:off x="0" y="0"/>
          <a:ext cx="0" cy="0"/>
          <a:chOff x="0" y="0"/>
          <a:chExt cx="0" cy="0"/>
        </a:xfrm>
      </p:grpSpPr>
      <p:sp>
        <p:nvSpPr>
          <p:cNvPr id="110" name="Google Shape;110;p28"/>
          <p:cNvSpPr txBox="1">
            <a:spLocks noGrp="1"/>
          </p:cNvSpPr>
          <p:nvPr>
            <p:ph type="title"/>
          </p:nvPr>
        </p:nvSpPr>
        <p:spPr>
          <a:xfrm>
            <a:off x="1295402" y="3308581"/>
            <a:ext cx="9609668" cy="1468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262626"/>
              </a:buClr>
              <a:buSzPts val="3200"/>
              <a:buFont typeface="Garamond"/>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28"/>
          <p:cNvSpPr txBox="1">
            <a:spLocks noGrp="1"/>
          </p:cNvSpPr>
          <p:nvPr>
            <p:ph type="body" idx="1"/>
          </p:nvPr>
        </p:nvSpPr>
        <p:spPr>
          <a:xfrm>
            <a:off x="1295401" y="4777381"/>
            <a:ext cx="960966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12" name="Google Shape;112;p28"/>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28"/>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28"/>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itat carte de vizită">
  <p:cSld name="Citat carte de vizită">
    <p:spTree>
      <p:nvGrpSpPr>
        <p:cNvPr id="1" name="Shape 115"/>
        <p:cNvGrpSpPr/>
        <p:nvPr/>
      </p:nvGrpSpPr>
      <p:grpSpPr>
        <a:xfrm>
          <a:off x="0" y="0"/>
          <a:ext cx="0" cy="0"/>
          <a:chOff x="0" y="0"/>
          <a:chExt cx="0" cy="0"/>
        </a:xfrm>
      </p:grpSpPr>
      <p:sp>
        <p:nvSpPr>
          <p:cNvPr id="116" name="Google Shape;116;p29"/>
          <p:cNvSpPr txBox="1">
            <a:spLocks noGrp="1"/>
          </p:cNvSpPr>
          <p:nvPr>
            <p:ph type="title"/>
          </p:nvPr>
        </p:nvSpPr>
        <p:spPr>
          <a:xfrm>
            <a:off x="1446213" y="982132"/>
            <a:ext cx="9296398" cy="22436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200"/>
              <a:buFont typeface="Garamond"/>
              <a:buNone/>
              <a:defRPr sz="3200" b="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29"/>
          <p:cNvSpPr txBox="1">
            <a:spLocks noGrp="1"/>
          </p:cNvSpPr>
          <p:nvPr>
            <p:ph type="body" idx="1"/>
          </p:nvPr>
        </p:nvSpPr>
        <p:spPr>
          <a:xfrm>
            <a:off x="1295401" y="3639312"/>
            <a:ext cx="9609668" cy="886968"/>
          </a:xfrm>
          <a:prstGeom prst="rect">
            <a:avLst/>
          </a:prstGeom>
          <a:noFill/>
          <a:ln>
            <a:noFill/>
          </a:ln>
        </p:spPr>
        <p:txBody>
          <a:bodyPr spcFirstLastPara="1" wrap="square" lIns="91425" tIns="45700" rIns="91425" bIns="45700" anchor="b" anchorCtr="0">
            <a:normAutofit/>
          </a:bodyPr>
          <a:lstStyle>
            <a:lvl1pPr marL="457200" lvl="0" indent="-228600" algn="l">
              <a:spcBef>
                <a:spcPts val="0"/>
              </a:spcBef>
              <a:spcAft>
                <a:spcPts val="0"/>
              </a:spcAft>
              <a:buSzPts val="2760"/>
              <a:buNone/>
              <a:defRPr sz="24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18" name="Google Shape;118;p29"/>
          <p:cNvSpPr txBox="1">
            <a:spLocks noGrp="1"/>
          </p:cNvSpPr>
          <p:nvPr>
            <p:ph type="body" idx="2"/>
          </p:nvPr>
        </p:nvSpPr>
        <p:spPr>
          <a:xfrm>
            <a:off x="1295401" y="4529667"/>
            <a:ext cx="9609668" cy="13462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2070"/>
              <a:buNone/>
              <a:defRPr sz="18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19" name="Google Shape;119;p29"/>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29"/>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29"/>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o-RO"/>
              <a:t>‹#›</a:t>
            </a:fld>
            <a:endParaRPr/>
          </a:p>
        </p:txBody>
      </p:sp>
      <p:sp>
        <p:nvSpPr>
          <p:cNvPr id="122" name="Google Shape;122;p29"/>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ro-RO" sz="8000">
                <a:solidFill>
                  <a:schemeClr val="dk1"/>
                </a:solidFill>
                <a:latin typeface="Garamond"/>
                <a:ea typeface="Garamond"/>
                <a:cs typeface="Garamond"/>
                <a:sym typeface="Garamond"/>
              </a:rPr>
              <a:t>“</a:t>
            </a:r>
            <a:endParaRPr/>
          </a:p>
        </p:txBody>
      </p:sp>
      <p:sp>
        <p:nvSpPr>
          <p:cNvPr id="123" name="Google Shape;123;p29"/>
          <p:cNvSpPr txBox="1"/>
          <p:nvPr/>
        </p:nvSpPr>
        <p:spPr>
          <a:xfrm>
            <a:off x="10600267" y="2599261"/>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ro-RO" sz="8000">
                <a:solidFill>
                  <a:schemeClr val="dk1"/>
                </a:solidFill>
                <a:latin typeface="Garamond"/>
                <a:ea typeface="Garamond"/>
                <a:cs typeface="Garamond"/>
                <a:sym typeface="Garamond"/>
              </a:rPr>
              <a:t>”</a:t>
            </a:r>
            <a:endParaRPr/>
          </a:p>
        </p:txBody>
      </p:sp>
      <p:cxnSp>
        <p:nvCxnSpPr>
          <p:cNvPr id="124" name="Google Shape;124;p29"/>
          <p:cNvCxnSpPr/>
          <p:nvPr/>
        </p:nvCxnSpPr>
        <p:spPr>
          <a:xfrm>
            <a:off x="1396169"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Adevărat sau fals">
  <p:cSld name="Adevărat sau fals">
    <p:spTree>
      <p:nvGrpSpPr>
        <p:cNvPr id="1" name="Shape 125"/>
        <p:cNvGrpSpPr/>
        <p:nvPr/>
      </p:nvGrpSpPr>
      <p:grpSpPr>
        <a:xfrm>
          <a:off x="0" y="0"/>
          <a:ext cx="0" cy="0"/>
          <a:chOff x="0" y="0"/>
          <a:chExt cx="0" cy="0"/>
        </a:xfrm>
      </p:grpSpPr>
      <p:sp>
        <p:nvSpPr>
          <p:cNvPr id="126" name="Google Shape;126;p30"/>
          <p:cNvSpPr txBox="1">
            <a:spLocks noGrp="1"/>
          </p:cNvSpPr>
          <p:nvPr>
            <p:ph type="title"/>
          </p:nvPr>
        </p:nvSpPr>
        <p:spPr>
          <a:xfrm>
            <a:off x="1295401" y="982132"/>
            <a:ext cx="9609666" cy="22436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4400"/>
              <a:buFont typeface="Garamond"/>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30"/>
          <p:cNvSpPr txBox="1">
            <a:spLocks noGrp="1"/>
          </p:cNvSpPr>
          <p:nvPr>
            <p:ph type="body" idx="1"/>
          </p:nvPr>
        </p:nvSpPr>
        <p:spPr>
          <a:xfrm>
            <a:off x="1295401" y="3630168"/>
            <a:ext cx="9609668" cy="841248"/>
          </a:xfrm>
          <a:prstGeom prst="rect">
            <a:avLst/>
          </a:prstGeom>
          <a:noFill/>
          <a:ln>
            <a:noFill/>
          </a:ln>
        </p:spPr>
        <p:txBody>
          <a:bodyPr spcFirstLastPara="1" wrap="square" lIns="91425" tIns="45700" rIns="91425" bIns="45700" anchor="b" anchorCtr="0">
            <a:normAutofit/>
          </a:bodyPr>
          <a:lstStyle>
            <a:lvl1pPr marL="457200" lvl="0" indent="-228600" algn="l">
              <a:spcBef>
                <a:spcPts val="0"/>
              </a:spcBef>
              <a:spcAft>
                <a:spcPts val="0"/>
              </a:spcAft>
              <a:buSzPts val="3220"/>
              <a:buNone/>
              <a:defRPr sz="28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28" name="Google Shape;128;p30"/>
          <p:cNvSpPr txBox="1">
            <a:spLocks noGrp="1"/>
          </p:cNvSpPr>
          <p:nvPr>
            <p:ph type="body" idx="2"/>
          </p:nvPr>
        </p:nvSpPr>
        <p:spPr>
          <a:xfrm>
            <a:off x="1295400" y="4470399"/>
            <a:ext cx="9609670" cy="1405467"/>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2070"/>
              <a:buNone/>
              <a:defRPr sz="18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29" name="Google Shape;129;p30"/>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30"/>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30"/>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o-RO"/>
              <a:t>‹#›</a:t>
            </a:fld>
            <a:endParaRPr/>
          </a:p>
        </p:txBody>
      </p:sp>
      <p:cxnSp>
        <p:nvCxnSpPr>
          <p:cNvPr id="132" name="Google Shape;132;p30"/>
          <p:cNvCxnSpPr/>
          <p:nvPr/>
        </p:nvCxnSpPr>
        <p:spPr>
          <a:xfrm>
            <a:off x="1396169"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ext vertical și titlu" type="vertTx">
  <p:cSld name="VERTICAL_TEXT">
    <p:spTree>
      <p:nvGrpSpPr>
        <p:cNvPr id="1" name="Shape 133"/>
        <p:cNvGrpSpPr/>
        <p:nvPr/>
      </p:nvGrpSpPr>
      <p:grpSpPr>
        <a:xfrm>
          <a:off x="0" y="0"/>
          <a:ext cx="0" cy="0"/>
          <a:chOff x="0" y="0"/>
          <a:chExt cx="0" cy="0"/>
        </a:xfrm>
      </p:grpSpPr>
      <p:sp>
        <p:nvSpPr>
          <p:cNvPr id="134" name="Google Shape;134;p31"/>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44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31"/>
          <p:cNvSpPr txBox="1">
            <a:spLocks noGrp="1"/>
          </p:cNvSpPr>
          <p:nvPr>
            <p:ph type="body" idx="1"/>
          </p:nvPr>
        </p:nvSpPr>
        <p:spPr>
          <a:xfrm rot="5400000">
            <a:off x="4436531" y="-584198"/>
            <a:ext cx="3318936" cy="9601196"/>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36" name="Google Shape;136;p31"/>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31"/>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31"/>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o-RO"/>
              <a:t>‹#›</a:t>
            </a:fld>
            <a:endParaRPr/>
          </a:p>
        </p:txBody>
      </p:sp>
      <p:cxnSp>
        <p:nvCxnSpPr>
          <p:cNvPr id="139" name="Google Shape;139;p31"/>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u vertical și text" type="vertTitleAndTx">
  <p:cSld name="VERTICAL_TITLE_AND_VERTICAL_TEXT">
    <p:spTree>
      <p:nvGrpSpPr>
        <p:cNvPr id="1" name="Shape 140"/>
        <p:cNvGrpSpPr/>
        <p:nvPr/>
      </p:nvGrpSpPr>
      <p:grpSpPr>
        <a:xfrm>
          <a:off x="0" y="0"/>
          <a:ext cx="0" cy="0"/>
          <a:chOff x="0" y="0"/>
          <a:chExt cx="0" cy="0"/>
        </a:xfrm>
      </p:grpSpPr>
      <p:sp>
        <p:nvSpPr>
          <p:cNvPr id="141" name="Google Shape;141;p32"/>
          <p:cNvSpPr txBox="1">
            <a:spLocks noGrp="1"/>
          </p:cNvSpPr>
          <p:nvPr>
            <p:ph type="title"/>
          </p:nvPr>
        </p:nvSpPr>
        <p:spPr>
          <a:xfrm rot="5400000">
            <a:off x="7497936" y="2483551"/>
            <a:ext cx="4893735" cy="189089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32"/>
          <p:cNvSpPr txBox="1">
            <a:spLocks noGrp="1"/>
          </p:cNvSpPr>
          <p:nvPr>
            <p:ph type="body" idx="1"/>
          </p:nvPr>
        </p:nvSpPr>
        <p:spPr>
          <a:xfrm rot="5400000">
            <a:off x="2565043" y="-287513"/>
            <a:ext cx="4893734" cy="7433025"/>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43" name="Google Shape;143;p32"/>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32"/>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32"/>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o-RO"/>
              <a:t>‹#›</a:t>
            </a:fld>
            <a:endParaRPr/>
          </a:p>
        </p:txBody>
      </p:sp>
      <p:cxnSp>
        <p:nvCxnSpPr>
          <p:cNvPr id="146" name="Google Shape;146;p32"/>
          <p:cNvCxnSpPr/>
          <p:nvPr/>
        </p:nvCxnSpPr>
        <p:spPr>
          <a:xfrm>
            <a:off x="8863890" y="990600"/>
            <a:ext cx="0" cy="487680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u și conținut" type="obj">
  <p:cSld name="OBJECT">
    <p:spTree>
      <p:nvGrpSpPr>
        <p:cNvPr id="1" name="Shape 28"/>
        <p:cNvGrpSpPr/>
        <p:nvPr/>
      </p:nvGrpSpPr>
      <p:grpSpPr>
        <a:xfrm>
          <a:off x="0" y="0"/>
          <a:ext cx="0" cy="0"/>
          <a:chOff x="0" y="0"/>
          <a:chExt cx="0" cy="0"/>
        </a:xfrm>
      </p:grpSpPr>
      <p:cxnSp>
        <p:nvCxnSpPr>
          <p:cNvPr id="29" name="Google Shape;29;p17"/>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
        <p:nvSpPr>
          <p:cNvPr id="30" name="Google Shape;30;p17"/>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7"/>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32" name="Google Shape;32;p17"/>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7"/>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7"/>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ntet secțiune" type="secHead">
  <p:cSld name="SECTION_HEADER">
    <p:spTree>
      <p:nvGrpSpPr>
        <p:cNvPr id="1" name="Shape 35"/>
        <p:cNvGrpSpPr/>
        <p:nvPr/>
      </p:nvGrpSpPr>
      <p:grpSpPr>
        <a:xfrm>
          <a:off x="0" y="0"/>
          <a:ext cx="0" cy="0"/>
          <a:chOff x="0" y="0"/>
          <a:chExt cx="0" cy="0"/>
        </a:xfrm>
      </p:grpSpPr>
      <p:sp>
        <p:nvSpPr>
          <p:cNvPr id="36" name="Google Shape;36;p18"/>
          <p:cNvSpPr txBox="1">
            <a:spLocks noGrp="1"/>
          </p:cNvSpPr>
          <p:nvPr>
            <p:ph type="title"/>
          </p:nvPr>
        </p:nvSpPr>
        <p:spPr>
          <a:xfrm>
            <a:off x="2015069" y="1752606"/>
            <a:ext cx="8158688" cy="1822514"/>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4400"/>
              <a:buFont typeface="Garamond"/>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8"/>
          <p:cNvSpPr txBox="1">
            <a:spLocks noGrp="1"/>
          </p:cNvSpPr>
          <p:nvPr>
            <p:ph type="body" idx="1"/>
          </p:nvPr>
        </p:nvSpPr>
        <p:spPr>
          <a:xfrm>
            <a:off x="2015067" y="3846051"/>
            <a:ext cx="8158690" cy="954547"/>
          </a:xfrm>
          <a:prstGeom prst="rect">
            <a:avLst/>
          </a:prstGeom>
          <a:noFill/>
          <a:ln>
            <a:noFill/>
          </a:ln>
        </p:spPr>
        <p:txBody>
          <a:bodyPr spcFirstLastPara="1" wrap="square" lIns="91425" tIns="45700" rIns="91425" bIns="45700" anchor="t" anchorCtr="0">
            <a:normAutofit/>
          </a:bodyPr>
          <a:lstStyle>
            <a:lvl1pPr marL="457200" lvl="0" indent="-228600" algn="ctr">
              <a:spcBef>
                <a:spcPts val="480"/>
              </a:spcBef>
              <a:spcAft>
                <a:spcPts val="0"/>
              </a:spcAft>
              <a:buSzPts val="2760"/>
              <a:buNone/>
              <a:defRPr sz="24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38" name="Google Shape;38;p18"/>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8"/>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8"/>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o-RO"/>
              <a:t>‹#›</a:t>
            </a:fld>
            <a:endParaRPr/>
          </a:p>
        </p:txBody>
      </p:sp>
      <p:cxnSp>
        <p:nvCxnSpPr>
          <p:cNvPr id="41" name="Google Shape;41;p18"/>
          <p:cNvCxnSpPr/>
          <p:nvPr/>
        </p:nvCxnSpPr>
        <p:spPr>
          <a:xfrm>
            <a:off x="2012723" y="3710585"/>
            <a:ext cx="8163380"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uă tipuri de conținut" type="twoObj">
  <p:cSld name="TWO_OBJECTS">
    <p:spTree>
      <p:nvGrpSpPr>
        <p:cNvPr id="1" name="Shape 42"/>
        <p:cNvGrpSpPr/>
        <p:nvPr/>
      </p:nvGrpSpPr>
      <p:grpSpPr>
        <a:xfrm>
          <a:off x="0" y="0"/>
          <a:ext cx="0" cy="0"/>
          <a:chOff x="0" y="0"/>
          <a:chExt cx="0" cy="0"/>
        </a:xfrm>
      </p:grpSpPr>
      <p:cxnSp>
        <p:nvCxnSpPr>
          <p:cNvPr id="43" name="Google Shape;43;p19"/>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
        <p:nvSpPr>
          <p:cNvPr id="44" name="Google Shape;44;p19"/>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9"/>
          <p:cNvSpPr txBox="1">
            <a:spLocks noGrp="1"/>
          </p:cNvSpPr>
          <p:nvPr>
            <p:ph type="body" idx="1"/>
          </p:nvPr>
        </p:nvSpPr>
        <p:spPr>
          <a:xfrm>
            <a:off x="1298448" y="2560320"/>
            <a:ext cx="4718304" cy="3310128"/>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46" name="Google Shape;46;p19"/>
          <p:cNvSpPr txBox="1">
            <a:spLocks noGrp="1"/>
          </p:cNvSpPr>
          <p:nvPr>
            <p:ph type="body" idx="2"/>
          </p:nvPr>
        </p:nvSpPr>
        <p:spPr>
          <a:xfrm>
            <a:off x="6181344" y="2560320"/>
            <a:ext cx="4718304" cy="3310128"/>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47" name="Google Shape;47;p19"/>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9"/>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9"/>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ție" type="twoTxTwoObj">
  <p:cSld name="TWO_OBJECTS_WITH_TEXT">
    <p:spTree>
      <p:nvGrpSpPr>
        <p:cNvPr id="1" name="Shape 50"/>
        <p:cNvGrpSpPr/>
        <p:nvPr/>
      </p:nvGrpSpPr>
      <p:grpSpPr>
        <a:xfrm>
          <a:off x="0" y="0"/>
          <a:ext cx="0" cy="0"/>
          <a:chOff x="0" y="0"/>
          <a:chExt cx="0" cy="0"/>
        </a:xfrm>
      </p:grpSpPr>
      <p:sp>
        <p:nvSpPr>
          <p:cNvPr id="51" name="Google Shape;51;p20"/>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44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0"/>
          <p:cNvSpPr txBox="1">
            <a:spLocks noGrp="1"/>
          </p:cNvSpPr>
          <p:nvPr>
            <p:ph type="body" idx="1"/>
          </p:nvPr>
        </p:nvSpPr>
        <p:spPr>
          <a:xfrm>
            <a:off x="1295400" y="2658533"/>
            <a:ext cx="4718304" cy="576262"/>
          </a:xfrm>
          <a:prstGeom prst="rect">
            <a:avLst/>
          </a:prstGeom>
          <a:noFill/>
          <a:ln>
            <a:noFill/>
          </a:ln>
        </p:spPr>
        <p:txBody>
          <a:bodyPr spcFirstLastPara="1" wrap="square" lIns="91425" tIns="45700" rIns="91425" bIns="45700" anchor="b" anchorCtr="0">
            <a:noAutofit/>
          </a:bodyPr>
          <a:lstStyle>
            <a:lvl1pPr marL="457200" lvl="0" indent="-228600" algn="l">
              <a:spcBef>
                <a:spcPts val="672"/>
              </a:spcBef>
              <a:spcAft>
                <a:spcPts val="0"/>
              </a:spcAft>
              <a:buSzPts val="3220"/>
              <a:buNone/>
              <a:defRPr sz="2800" b="0">
                <a:solidFill>
                  <a:schemeClr val="accent1"/>
                </a:solidFill>
              </a:defRPr>
            </a:lvl1pPr>
            <a:lvl2pPr marL="914400" lvl="1" indent="-228600" algn="l">
              <a:spcBef>
                <a:spcPts val="600"/>
              </a:spcBef>
              <a:spcAft>
                <a:spcPts val="0"/>
              </a:spcAft>
              <a:buSzPts val="2300"/>
              <a:buNone/>
              <a:defRPr sz="2000" b="1"/>
            </a:lvl2pPr>
            <a:lvl3pPr marL="1371600" lvl="2" indent="-228600" algn="l">
              <a:spcBef>
                <a:spcPts val="600"/>
              </a:spcBef>
              <a:spcAft>
                <a:spcPts val="0"/>
              </a:spcAft>
              <a:buSzPts val="2070"/>
              <a:buNone/>
              <a:defRPr sz="1800" b="1"/>
            </a:lvl3pPr>
            <a:lvl4pPr marL="1828800" lvl="3" indent="-228600" algn="l">
              <a:spcBef>
                <a:spcPts val="600"/>
              </a:spcBef>
              <a:spcAft>
                <a:spcPts val="0"/>
              </a:spcAft>
              <a:buSzPts val="1840"/>
              <a:buNone/>
              <a:defRPr sz="1600" b="1"/>
            </a:lvl4pPr>
            <a:lvl5pPr marL="2286000" lvl="4" indent="-228600" algn="l">
              <a:spcBef>
                <a:spcPts val="600"/>
              </a:spcBef>
              <a:spcAft>
                <a:spcPts val="0"/>
              </a:spcAft>
              <a:buSzPts val="1840"/>
              <a:buNone/>
              <a:defRPr sz="1600" b="1"/>
            </a:lvl5pPr>
            <a:lvl6pPr marL="2743200" lvl="5" indent="-228600" algn="l">
              <a:spcBef>
                <a:spcPts val="600"/>
              </a:spcBef>
              <a:spcAft>
                <a:spcPts val="0"/>
              </a:spcAft>
              <a:buSzPts val="1840"/>
              <a:buNone/>
              <a:defRPr sz="1600" b="1"/>
            </a:lvl6pPr>
            <a:lvl7pPr marL="3200400" lvl="6" indent="-228600" algn="l">
              <a:spcBef>
                <a:spcPts val="600"/>
              </a:spcBef>
              <a:spcAft>
                <a:spcPts val="0"/>
              </a:spcAft>
              <a:buSzPts val="1840"/>
              <a:buNone/>
              <a:defRPr sz="1600" b="1"/>
            </a:lvl7pPr>
            <a:lvl8pPr marL="3657600" lvl="7" indent="-228600" algn="l">
              <a:spcBef>
                <a:spcPts val="600"/>
              </a:spcBef>
              <a:spcAft>
                <a:spcPts val="0"/>
              </a:spcAft>
              <a:buSzPts val="1840"/>
              <a:buNone/>
              <a:defRPr sz="1600" b="1"/>
            </a:lvl8pPr>
            <a:lvl9pPr marL="4114800" lvl="8" indent="-228600" algn="l">
              <a:spcBef>
                <a:spcPts val="600"/>
              </a:spcBef>
              <a:spcAft>
                <a:spcPts val="600"/>
              </a:spcAft>
              <a:buSzPts val="1840"/>
              <a:buNone/>
              <a:defRPr sz="1600" b="1"/>
            </a:lvl9pPr>
          </a:lstStyle>
          <a:p>
            <a:endParaRPr/>
          </a:p>
        </p:txBody>
      </p:sp>
      <p:sp>
        <p:nvSpPr>
          <p:cNvPr id="53" name="Google Shape;53;p20"/>
          <p:cNvSpPr txBox="1">
            <a:spLocks noGrp="1"/>
          </p:cNvSpPr>
          <p:nvPr>
            <p:ph type="body" idx="2"/>
          </p:nvPr>
        </p:nvSpPr>
        <p:spPr>
          <a:xfrm>
            <a:off x="1295400" y="3243262"/>
            <a:ext cx="4718304" cy="2632605"/>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54" name="Google Shape;54;p20"/>
          <p:cNvSpPr txBox="1">
            <a:spLocks noGrp="1"/>
          </p:cNvSpPr>
          <p:nvPr>
            <p:ph type="body" idx="3"/>
          </p:nvPr>
        </p:nvSpPr>
        <p:spPr>
          <a:xfrm>
            <a:off x="6180670" y="2658533"/>
            <a:ext cx="4718304" cy="576262"/>
          </a:xfrm>
          <a:prstGeom prst="rect">
            <a:avLst/>
          </a:prstGeom>
          <a:noFill/>
          <a:ln>
            <a:noFill/>
          </a:ln>
        </p:spPr>
        <p:txBody>
          <a:bodyPr spcFirstLastPara="1" wrap="square" lIns="91425" tIns="45700" rIns="91425" bIns="45700" anchor="b" anchorCtr="0">
            <a:noAutofit/>
          </a:bodyPr>
          <a:lstStyle>
            <a:lvl1pPr marL="457200" lvl="0" indent="-228600" algn="l">
              <a:spcBef>
                <a:spcPts val="672"/>
              </a:spcBef>
              <a:spcAft>
                <a:spcPts val="0"/>
              </a:spcAft>
              <a:buSzPts val="3220"/>
              <a:buNone/>
              <a:defRPr sz="2800" b="0">
                <a:solidFill>
                  <a:schemeClr val="accent1"/>
                </a:solidFill>
              </a:defRPr>
            </a:lvl1pPr>
            <a:lvl2pPr marL="914400" lvl="1" indent="-228600" algn="l">
              <a:spcBef>
                <a:spcPts val="600"/>
              </a:spcBef>
              <a:spcAft>
                <a:spcPts val="0"/>
              </a:spcAft>
              <a:buSzPts val="2300"/>
              <a:buNone/>
              <a:defRPr sz="2000" b="1"/>
            </a:lvl2pPr>
            <a:lvl3pPr marL="1371600" lvl="2" indent="-228600" algn="l">
              <a:spcBef>
                <a:spcPts val="600"/>
              </a:spcBef>
              <a:spcAft>
                <a:spcPts val="0"/>
              </a:spcAft>
              <a:buSzPts val="2070"/>
              <a:buNone/>
              <a:defRPr sz="1800" b="1"/>
            </a:lvl3pPr>
            <a:lvl4pPr marL="1828800" lvl="3" indent="-228600" algn="l">
              <a:spcBef>
                <a:spcPts val="600"/>
              </a:spcBef>
              <a:spcAft>
                <a:spcPts val="0"/>
              </a:spcAft>
              <a:buSzPts val="1840"/>
              <a:buNone/>
              <a:defRPr sz="1600" b="1"/>
            </a:lvl4pPr>
            <a:lvl5pPr marL="2286000" lvl="4" indent="-228600" algn="l">
              <a:spcBef>
                <a:spcPts val="600"/>
              </a:spcBef>
              <a:spcAft>
                <a:spcPts val="0"/>
              </a:spcAft>
              <a:buSzPts val="1840"/>
              <a:buNone/>
              <a:defRPr sz="1600" b="1"/>
            </a:lvl5pPr>
            <a:lvl6pPr marL="2743200" lvl="5" indent="-228600" algn="l">
              <a:spcBef>
                <a:spcPts val="600"/>
              </a:spcBef>
              <a:spcAft>
                <a:spcPts val="0"/>
              </a:spcAft>
              <a:buSzPts val="1840"/>
              <a:buNone/>
              <a:defRPr sz="1600" b="1"/>
            </a:lvl6pPr>
            <a:lvl7pPr marL="3200400" lvl="6" indent="-228600" algn="l">
              <a:spcBef>
                <a:spcPts val="600"/>
              </a:spcBef>
              <a:spcAft>
                <a:spcPts val="0"/>
              </a:spcAft>
              <a:buSzPts val="1840"/>
              <a:buNone/>
              <a:defRPr sz="1600" b="1"/>
            </a:lvl7pPr>
            <a:lvl8pPr marL="3657600" lvl="7" indent="-228600" algn="l">
              <a:spcBef>
                <a:spcPts val="600"/>
              </a:spcBef>
              <a:spcAft>
                <a:spcPts val="0"/>
              </a:spcAft>
              <a:buSzPts val="1840"/>
              <a:buNone/>
              <a:defRPr sz="1600" b="1"/>
            </a:lvl8pPr>
            <a:lvl9pPr marL="4114800" lvl="8" indent="-228600" algn="l">
              <a:spcBef>
                <a:spcPts val="600"/>
              </a:spcBef>
              <a:spcAft>
                <a:spcPts val="600"/>
              </a:spcAft>
              <a:buSzPts val="1840"/>
              <a:buNone/>
              <a:defRPr sz="1600" b="1"/>
            </a:lvl9pPr>
          </a:lstStyle>
          <a:p>
            <a:endParaRPr/>
          </a:p>
        </p:txBody>
      </p:sp>
      <p:sp>
        <p:nvSpPr>
          <p:cNvPr id="55" name="Google Shape;55;p20"/>
          <p:cNvSpPr txBox="1">
            <a:spLocks noGrp="1"/>
          </p:cNvSpPr>
          <p:nvPr>
            <p:ph type="body" idx="4"/>
          </p:nvPr>
        </p:nvSpPr>
        <p:spPr>
          <a:xfrm>
            <a:off x="6180670" y="3243262"/>
            <a:ext cx="4718304" cy="2632605"/>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56" name="Google Shape;56;p20"/>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0"/>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0"/>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o-RO"/>
              <a:t>‹#›</a:t>
            </a:fld>
            <a:endParaRPr/>
          </a:p>
        </p:txBody>
      </p:sp>
      <p:cxnSp>
        <p:nvCxnSpPr>
          <p:cNvPr id="59" name="Google Shape;59;p20"/>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oar titlu" type="titleOnly">
  <p:cSld name="TITLE_ONLY">
    <p:spTree>
      <p:nvGrpSpPr>
        <p:cNvPr id="1" name="Shape 60"/>
        <p:cNvGrpSpPr/>
        <p:nvPr/>
      </p:nvGrpSpPr>
      <p:grpSpPr>
        <a:xfrm>
          <a:off x="0" y="0"/>
          <a:ext cx="0" cy="0"/>
          <a:chOff x="0" y="0"/>
          <a:chExt cx="0" cy="0"/>
        </a:xfrm>
      </p:grpSpPr>
      <p:sp>
        <p:nvSpPr>
          <p:cNvPr id="61" name="Google Shape;61;p21"/>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1"/>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o-RO"/>
              <a:t>‹#›</a:t>
            </a:fld>
            <a:endParaRPr/>
          </a:p>
        </p:txBody>
      </p:sp>
      <p:cxnSp>
        <p:nvCxnSpPr>
          <p:cNvPr id="65" name="Google Shape;65;p21"/>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ecompletat" type="blank">
  <p:cSld name="BLANK">
    <p:spTree>
      <p:nvGrpSpPr>
        <p:cNvPr id="1" name="Shape 66"/>
        <p:cNvGrpSpPr/>
        <p:nvPr/>
      </p:nvGrpSpPr>
      <p:grpSpPr>
        <a:xfrm>
          <a:off x="0" y="0"/>
          <a:ext cx="0" cy="0"/>
          <a:chOff x="0" y="0"/>
          <a:chExt cx="0" cy="0"/>
        </a:xfrm>
      </p:grpSpPr>
      <p:sp>
        <p:nvSpPr>
          <p:cNvPr id="67" name="Google Shape;67;p22"/>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2"/>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2"/>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ținut cu legendă" type="objTx">
  <p:cSld name="OBJECT_WITH_CAPTION_TEXT">
    <p:spTree>
      <p:nvGrpSpPr>
        <p:cNvPr id="1" name="Shape 70"/>
        <p:cNvGrpSpPr/>
        <p:nvPr/>
      </p:nvGrpSpPr>
      <p:grpSpPr>
        <a:xfrm>
          <a:off x="0" y="0"/>
          <a:ext cx="0" cy="0"/>
          <a:chOff x="0" y="0"/>
          <a:chExt cx="0" cy="0"/>
        </a:xfrm>
      </p:grpSpPr>
      <p:sp>
        <p:nvSpPr>
          <p:cNvPr id="71" name="Google Shape;71;p23"/>
          <p:cNvSpPr txBox="1">
            <a:spLocks noGrp="1"/>
          </p:cNvSpPr>
          <p:nvPr>
            <p:ph type="title"/>
          </p:nvPr>
        </p:nvSpPr>
        <p:spPr>
          <a:xfrm>
            <a:off x="1293811" y="1388534"/>
            <a:ext cx="3718455" cy="13716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2400"/>
              <a:buFont typeface="Garamond"/>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3"/>
          <p:cNvSpPr txBox="1">
            <a:spLocks noGrp="1"/>
          </p:cNvSpPr>
          <p:nvPr>
            <p:ph type="body" idx="1"/>
          </p:nvPr>
        </p:nvSpPr>
        <p:spPr>
          <a:xfrm>
            <a:off x="5418668" y="982131"/>
            <a:ext cx="5469466" cy="4893735"/>
          </a:xfrm>
          <a:prstGeom prst="rect">
            <a:avLst/>
          </a:prstGeom>
          <a:noFill/>
          <a:ln>
            <a:noFill/>
          </a:ln>
        </p:spPr>
        <p:txBody>
          <a:bodyPr spcFirstLastPara="1" wrap="square" lIns="91425" tIns="45700" rIns="91425" bIns="45700" anchor="ctr"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73" name="Google Shape;73;p23"/>
          <p:cNvSpPr txBox="1">
            <a:spLocks noGrp="1"/>
          </p:cNvSpPr>
          <p:nvPr>
            <p:ph type="body" idx="2"/>
          </p:nvPr>
        </p:nvSpPr>
        <p:spPr>
          <a:xfrm>
            <a:off x="1293811" y="3031065"/>
            <a:ext cx="3718455" cy="2438404"/>
          </a:xfrm>
          <a:prstGeom prst="rect">
            <a:avLst/>
          </a:prstGeom>
          <a:noFill/>
          <a:ln>
            <a:noFill/>
          </a:ln>
        </p:spPr>
        <p:txBody>
          <a:bodyPr spcFirstLastPara="1" wrap="square" lIns="91425" tIns="45700" rIns="91425" bIns="45700" anchor="t" anchorCtr="0">
            <a:normAutofit/>
          </a:bodyPr>
          <a:lstStyle>
            <a:lvl1pPr marL="457200" lvl="0" indent="-228600" algn="ctr">
              <a:spcBef>
                <a:spcPts val="320"/>
              </a:spcBef>
              <a:spcAft>
                <a:spcPts val="0"/>
              </a:spcAft>
              <a:buSzPts val="1840"/>
              <a:buNone/>
              <a:defRPr sz="16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74" name="Google Shape;74;p23"/>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3"/>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3"/>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o-RO"/>
              <a:t>‹#›</a:t>
            </a:fld>
            <a:endParaRPr/>
          </a:p>
        </p:txBody>
      </p:sp>
      <p:cxnSp>
        <p:nvCxnSpPr>
          <p:cNvPr id="77" name="Google Shape;77;p23"/>
          <p:cNvCxnSpPr/>
          <p:nvPr/>
        </p:nvCxnSpPr>
        <p:spPr>
          <a:xfrm>
            <a:off x="1396169" y="2912533"/>
            <a:ext cx="35144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ine cu legendă" type="picTx">
  <p:cSld name="PICTURE_WITH_CAPTION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a:off x="1295399" y="1883832"/>
            <a:ext cx="6241816" cy="13716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2800"/>
              <a:buFont typeface="Garamond"/>
              <a:buNone/>
              <a:defRPr sz="2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4"/>
          <p:cNvSpPr>
            <a:spLocks noGrp="1"/>
          </p:cNvSpPr>
          <p:nvPr>
            <p:ph type="pic" idx="2"/>
          </p:nvPr>
        </p:nvSpPr>
        <p:spPr>
          <a:xfrm>
            <a:off x="8094831" y="1041400"/>
            <a:ext cx="3063347" cy="4775200"/>
          </a:xfrm>
          <a:prstGeom prst="roundRect">
            <a:avLst>
              <a:gd name="adj" fmla="val 0"/>
            </a:avLst>
          </a:prstGeom>
          <a:noFill/>
          <a:ln w="57150" cap="flat" cmpd="thickThin">
            <a:solidFill>
              <a:srgbClr val="7F7F7F"/>
            </a:solidFill>
            <a:prstDash val="solid"/>
            <a:miter lim="800000"/>
            <a:headEnd type="none" w="sm" len="sm"/>
            <a:tailEnd type="none" w="sm" len="sm"/>
          </a:ln>
        </p:spPr>
        <p:txBody>
          <a:bodyPr spcFirstLastPara="1" wrap="square" lIns="91425" tIns="45700" rIns="91425" bIns="45700" anchor="t" anchorCtr="0">
            <a:normAutofit/>
          </a:bodyPr>
          <a:lstStyle>
            <a:lvl1pPr marR="0" lvl="0" algn="ctr" rtl="0">
              <a:spcBef>
                <a:spcPts val="32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1pPr>
            <a:lvl2pPr marR="0" lvl="1"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2pPr>
            <a:lvl3pPr marR="0" lvl="2"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3pPr>
            <a:lvl4pPr marR="0" lvl="3"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4pPr>
            <a:lvl5pPr marR="0" lvl="4"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5pPr>
            <a:lvl6pPr marR="0" lvl="5"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6pPr>
            <a:lvl7pPr marR="0" lvl="6"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7pPr>
            <a:lvl8pPr marR="0" lvl="7"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8pPr>
            <a:lvl9pPr marR="0" lvl="8" algn="l" rtl="0">
              <a:spcBef>
                <a:spcPts val="600"/>
              </a:spcBef>
              <a:spcAft>
                <a:spcPts val="60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9pPr>
          </a:lstStyle>
          <a:p>
            <a:endParaRPr/>
          </a:p>
        </p:txBody>
      </p:sp>
      <p:sp>
        <p:nvSpPr>
          <p:cNvPr id="81" name="Google Shape;81;p24"/>
          <p:cNvSpPr txBox="1">
            <a:spLocks noGrp="1"/>
          </p:cNvSpPr>
          <p:nvPr>
            <p:ph type="body" idx="1"/>
          </p:nvPr>
        </p:nvSpPr>
        <p:spPr>
          <a:xfrm>
            <a:off x="1295399" y="3255432"/>
            <a:ext cx="6241816" cy="1828800"/>
          </a:xfrm>
          <a:prstGeom prst="rect">
            <a:avLst/>
          </a:prstGeom>
          <a:noFill/>
          <a:ln>
            <a:noFill/>
          </a:ln>
        </p:spPr>
        <p:txBody>
          <a:bodyPr spcFirstLastPara="1" wrap="square" lIns="91425" tIns="45700" rIns="91425" bIns="45700" anchor="t" anchorCtr="0">
            <a:normAutofit/>
          </a:bodyPr>
          <a:lstStyle>
            <a:lvl1pPr marL="457200" lvl="0" indent="-228600" algn="ctr">
              <a:spcBef>
                <a:spcPts val="360"/>
              </a:spcBef>
              <a:spcAft>
                <a:spcPts val="0"/>
              </a:spcAft>
              <a:buSzPts val="2070"/>
              <a:buNone/>
              <a:defRPr sz="18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82" name="Google Shape;82;p24"/>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4"/>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4"/>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21" Type="http://schemas.openxmlformats.org/officeDocument/2006/relationships/image" Target="../media/image3.png"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image" Target="../media/image2.pn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1.jp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5"/>
        <p:cNvGrpSpPr/>
        <p:nvPr/>
      </p:nvGrpSpPr>
      <p:grpSpPr>
        <a:xfrm>
          <a:off x="0" y="0"/>
          <a:ext cx="0" cy="0"/>
          <a:chOff x="0" y="0"/>
          <a:chExt cx="0" cy="0"/>
        </a:xfrm>
      </p:grpSpPr>
      <p:grpSp>
        <p:nvGrpSpPr>
          <p:cNvPr id="6" name="Google Shape;6;p15"/>
          <p:cNvGrpSpPr/>
          <p:nvPr/>
        </p:nvGrpSpPr>
        <p:grpSpPr>
          <a:xfrm>
            <a:off x="-15736" y="0"/>
            <a:ext cx="12229962" cy="6856214"/>
            <a:chOff x="-15736" y="0"/>
            <a:chExt cx="12229962" cy="6856214"/>
          </a:xfrm>
        </p:grpSpPr>
        <p:pic>
          <p:nvPicPr>
            <p:cNvPr id="7" name="Google Shape;7;p15" descr="HD-PanelContent.png"/>
            <p:cNvPicPr preferRelativeResize="0"/>
            <p:nvPr/>
          </p:nvPicPr>
          <p:blipFill rotWithShape="1">
            <a:blip r:embed="rId20">
              <a:alphaModFix/>
            </a:blip>
            <a:srcRect/>
            <a:stretch/>
          </p:blipFill>
          <p:spPr>
            <a:xfrm>
              <a:off x="0" y="0"/>
              <a:ext cx="12188825" cy="6856214"/>
            </a:xfrm>
            <a:prstGeom prst="rect">
              <a:avLst/>
            </a:prstGeom>
            <a:noFill/>
            <a:ln>
              <a:noFill/>
            </a:ln>
          </p:spPr>
        </p:pic>
        <p:sp>
          <p:nvSpPr>
            <p:cNvPr id="8" name="Google Shape;8;p15"/>
            <p:cNvSpPr/>
            <p:nvPr/>
          </p:nvSpPr>
          <p:spPr>
            <a:xfrm>
              <a:off x="608012" y="609600"/>
              <a:ext cx="10972800" cy="5638800"/>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Google Shape;9;p15" descr="HDRibbonContent-UniformTrim.png"/>
            <p:cNvPicPr preferRelativeResize="0"/>
            <p:nvPr/>
          </p:nvPicPr>
          <p:blipFill rotWithShape="1">
            <a:blip r:embed="rId21">
              <a:alphaModFix/>
            </a:blip>
            <a:srcRect/>
            <a:stretch/>
          </p:blipFill>
          <p:spPr>
            <a:xfrm>
              <a:off x="-15736" y="3153832"/>
              <a:ext cx="777240" cy="606425"/>
            </a:xfrm>
            <a:prstGeom prst="rect">
              <a:avLst/>
            </a:prstGeom>
            <a:noFill/>
            <a:ln>
              <a:noFill/>
            </a:ln>
          </p:spPr>
        </p:pic>
        <p:pic>
          <p:nvPicPr>
            <p:cNvPr id="10" name="Google Shape;10;p15" descr="HDRibbonContent-UniformTrim.png"/>
            <p:cNvPicPr preferRelativeResize="0"/>
            <p:nvPr/>
          </p:nvPicPr>
          <p:blipFill rotWithShape="1">
            <a:blip r:embed="rId21">
              <a:alphaModFix/>
            </a:blip>
            <a:srcRect/>
            <a:stretch/>
          </p:blipFill>
          <p:spPr>
            <a:xfrm>
              <a:off x="11436986" y="3153832"/>
              <a:ext cx="777240" cy="606425"/>
            </a:xfrm>
            <a:prstGeom prst="rect">
              <a:avLst/>
            </a:prstGeom>
            <a:noFill/>
            <a:ln>
              <a:noFill/>
            </a:ln>
          </p:spPr>
        </p:pic>
      </p:grpSp>
      <p:sp>
        <p:nvSpPr>
          <p:cNvPr id="11" name="Google Shape;11;p15"/>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2" name="Google Shape;12;p15"/>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lvl1pPr marL="457200" marR="0" lvl="0" indent="-403860" algn="l" rtl="0">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rtl="0">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13" name="Google Shape;13;p15"/>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4" name="Google Shape;14;p15"/>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5" name="Google Shape;15;p15"/>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0" marR="0" lvl="1" indent="0" algn="r" rtl="0">
              <a:spcBef>
                <a:spcPts val="0"/>
              </a:spcBef>
              <a:buNone/>
              <a:defRPr sz="1000" b="0" i="0" u="none" strike="noStrike" cap="none">
                <a:solidFill>
                  <a:schemeClr val="dk1"/>
                </a:solidFill>
                <a:latin typeface="Garamond"/>
                <a:ea typeface="Garamond"/>
                <a:cs typeface="Garamond"/>
                <a:sym typeface="Garamond"/>
              </a:defRPr>
            </a:lvl2pPr>
            <a:lvl3pPr marL="0" marR="0" lvl="2" indent="0" algn="r" rtl="0">
              <a:spcBef>
                <a:spcPts val="0"/>
              </a:spcBef>
              <a:buNone/>
              <a:defRPr sz="1000" b="0" i="0" u="none" strike="noStrike" cap="none">
                <a:solidFill>
                  <a:schemeClr val="dk1"/>
                </a:solidFill>
                <a:latin typeface="Garamond"/>
                <a:ea typeface="Garamond"/>
                <a:cs typeface="Garamond"/>
                <a:sym typeface="Garamond"/>
              </a:defRPr>
            </a:lvl3pPr>
            <a:lvl4pPr marL="0" marR="0" lvl="3" indent="0" algn="r" rtl="0">
              <a:spcBef>
                <a:spcPts val="0"/>
              </a:spcBef>
              <a:buNone/>
              <a:defRPr sz="1000" b="0" i="0" u="none" strike="noStrike" cap="none">
                <a:solidFill>
                  <a:schemeClr val="dk1"/>
                </a:solidFill>
                <a:latin typeface="Garamond"/>
                <a:ea typeface="Garamond"/>
                <a:cs typeface="Garamond"/>
                <a:sym typeface="Garamond"/>
              </a:defRPr>
            </a:lvl4pPr>
            <a:lvl5pPr marL="0" marR="0" lvl="4" indent="0" algn="r" rtl="0">
              <a:spcBef>
                <a:spcPts val="0"/>
              </a:spcBef>
              <a:buNone/>
              <a:defRPr sz="1000" b="0" i="0" u="none" strike="noStrike" cap="none">
                <a:solidFill>
                  <a:schemeClr val="dk1"/>
                </a:solidFill>
                <a:latin typeface="Garamond"/>
                <a:ea typeface="Garamond"/>
                <a:cs typeface="Garamond"/>
                <a:sym typeface="Garamond"/>
              </a:defRPr>
            </a:lvl5pPr>
            <a:lvl6pPr marL="0" marR="0" lvl="5" indent="0" algn="r" rtl="0">
              <a:spcBef>
                <a:spcPts val="0"/>
              </a:spcBef>
              <a:buNone/>
              <a:defRPr sz="1000" b="0" i="0" u="none" strike="noStrike" cap="none">
                <a:solidFill>
                  <a:schemeClr val="dk1"/>
                </a:solidFill>
                <a:latin typeface="Garamond"/>
                <a:ea typeface="Garamond"/>
                <a:cs typeface="Garamond"/>
                <a:sym typeface="Garamond"/>
              </a:defRPr>
            </a:lvl6pPr>
            <a:lvl7pPr marL="0" marR="0" lvl="6" indent="0" algn="r" rtl="0">
              <a:spcBef>
                <a:spcPts val="0"/>
              </a:spcBef>
              <a:buNone/>
              <a:defRPr sz="1000" b="0" i="0" u="none" strike="noStrike" cap="none">
                <a:solidFill>
                  <a:schemeClr val="dk1"/>
                </a:solidFill>
                <a:latin typeface="Garamond"/>
                <a:ea typeface="Garamond"/>
                <a:cs typeface="Garamond"/>
                <a:sym typeface="Garamond"/>
              </a:defRPr>
            </a:lvl7pPr>
            <a:lvl8pPr marL="0" marR="0" lvl="7" indent="0" algn="r" rtl="0">
              <a:spcBef>
                <a:spcPts val="0"/>
              </a:spcBef>
              <a:buNone/>
              <a:defRPr sz="1000" b="0" i="0" u="none" strike="noStrike" cap="none">
                <a:solidFill>
                  <a:schemeClr val="dk1"/>
                </a:solidFill>
                <a:latin typeface="Garamond"/>
                <a:ea typeface="Garamond"/>
                <a:cs typeface="Garamond"/>
                <a:sym typeface="Garamond"/>
              </a:defRPr>
            </a:lvl8pPr>
            <a:lvl9pPr marL="0" marR="0" lvl="8" indent="0" algn="r" rtl="0">
              <a:spcBef>
                <a:spcPts val="0"/>
              </a:spcBef>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ro-RO"/>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 /><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22.jpg" /><Relationship Id="rId2" Type="http://schemas.openxmlformats.org/officeDocument/2006/relationships/notesSlide" Target="../notesSlides/notesSlide11.xml" /><Relationship Id="rId1" Type="http://schemas.openxmlformats.org/officeDocument/2006/relationships/slideLayout" Target="../slideLayouts/slideLayout7.xml" /><Relationship Id="rId6" Type="http://schemas.openxmlformats.org/officeDocument/2006/relationships/image" Target="../media/image12.jpg" /><Relationship Id="rId5" Type="http://schemas.openxmlformats.org/officeDocument/2006/relationships/image" Target="../media/image24.jpg" /><Relationship Id="rId4" Type="http://schemas.openxmlformats.org/officeDocument/2006/relationships/image" Target="../media/image23.jpg"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3" Type="http://schemas.openxmlformats.org/officeDocument/2006/relationships/image" Target="../media/image25.jpg" /><Relationship Id="rId2" Type="http://schemas.openxmlformats.org/officeDocument/2006/relationships/notesSlide" Target="../notesSlides/notesSlide13.xml" /><Relationship Id="rId1" Type="http://schemas.openxmlformats.org/officeDocument/2006/relationships/slideLayout" Target="../slideLayouts/slideLayout7.xml" /><Relationship Id="rId4" Type="http://schemas.openxmlformats.org/officeDocument/2006/relationships/image" Target="../media/image26.jpg" /></Relationships>
</file>

<file path=ppt/slides/_rels/slide14.xml.rels><?xml version="1.0" encoding="UTF-8" standalone="yes"?>
<Relationships xmlns="http://schemas.openxmlformats.org/package/2006/relationships"><Relationship Id="rId3" Type="http://schemas.openxmlformats.org/officeDocument/2006/relationships/image" Target="../media/image27.jpg" /><Relationship Id="rId2" Type="http://schemas.openxmlformats.org/officeDocument/2006/relationships/notesSlide" Target="../notesSlides/notesSlide14.xml"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3" Type="http://schemas.openxmlformats.org/officeDocument/2006/relationships/image" Target="../media/image7.jpg" /><Relationship Id="rId2" Type="http://schemas.openxmlformats.org/officeDocument/2006/relationships/notesSlide" Target="../notesSlides/notesSlide2.xml" /><Relationship Id="rId1" Type="http://schemas.openxmlformats.org/officeDocument/2006/relationships/slideLayout" Target="../slideLayouts/slideLayout2.xml" /><Relationship Id="rId4" Type="http://schemas.openxmlformats.org/officeDocument/2006/relationships/image" Target="../media/image8.jpg" /></Relationships>
</file>

<file path=ppt/slides/_rels/slide3.xml.rels><?xml version="1.0" encoding="UTF-8" standalone="yes"?>
<Relationships xmlns="http://schemas.openxmlformats.org/package/2006/relationships"><Relationship Id="rId3" Type="http://schemas.openxmlformats.org/officeDocument/2006/relationships/image" Target="../media/image9.jpg" /><Relationship Id="rId2" Type="http://schemas.openxmlformats.org/officeDocument/2006/relationships/notesSlide" Target="../notesSlides/notesSlide3.xml" /><Relationship Id="rId1" Type="http://schemas.openxmlformats.org/officeDocument/2006/relationships/slideLayout" Target="../slideLayouts/slideLayout7.xml" /><Relationship Id="rId4" Type="http://schemas.openxmlformats.org/officeDocument/2006/relationships/image" Target="../media/image10.jpg" /></Relationships>
</file>

<file path=ppt/slides/_rels/slide4.xml.rels><?xml version="1.0" encoding="UTF-8" standalone="yes"?>
<Relationships xmlns="http://schemas.openxmlformats.org/package/2006/relationships"><Relationship Id="rId3" Type="http://schemas.openxmlformats.org/officeDocument/2006/relationships/image" Target="../media/image11.jpg" /><Relationship Id="rId2" Type="http://schemas.openxmlformats.org/officeDocument/2006/relationships/notesSlide" Target="../notesSlides/notesSlide4.xml" /><Relationship Id="rId1" Type="http://schemas.openxmlformats.org/officeDocument/2006/relationships/slideLayout" Target="../slideLayouts/slideLayout7.xml" /><Relationship Id="rId5" Type="http://schemas.openxmlformats.org/officeDocument/2006/relationships/image" Target="../media/image13.jpg" /><Relationship Id="rId4" Type="http://schemas.openxmlformats.org/officeDocument/2006/relationships/image" Target="../media/image12.jpg" /></Relationships>
</file>

<file path=ppt/slides/_rels/slide5.xml.rels><?xml version="1.0" encoding="UTF-8" standalone="yes"?>
<Relationships xmlns="http://schemas.openxmlformats.org/package/2006/relationships"><Relationship Id="rId3" Type="http://schemas.openxmlformats.org/officeDocument/2006/relationships/image" Target="../media/image14.jpg" /><Relationship Id="rId2" Type="http://schemas.openxmlformats.org/officeDocument/2006/relationships/notesSlide" Target="../notesSlides/notesSlide5.xml" /><Relationship Id="rId1" Type="http://schemas.openxmlformats.org/officeDocument/2006/relationships/slideLayout" Target="../slideLayouts/slideLayout7.xml" /><Relationship Id="rId4" Type="http://schemas.openxmlformats.org/officeDocument/2006/relationships/image" Target="../media/image15.jpg"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16.jpg" /><Relationship Id="rId2" Type="http://schemas.openxmlformats.org/officeDocument/2006/relationships/notesSlide" Target="../notesSlides/notesSlide7.xml" /><Relationship Id="rId1" Type="http://schemas.openxmlformats.org/officeDocument/2006/relationships/slideLayout" Target="../slideLayouts/slideLayout7.xml" /><Relationship Id="rId5" Type="http://schemas.openxmlformats.org/officeDocument/2006/relationships/image" Target="../media/image18.jpg" /><Relationship Id="rId4" Type="http://schemas.openxmlformats.org/officeDocument/2006/relationships/image" Target="../media/image17.jpg" /></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19.jpg" /><Relationship Id="rId2" Type="http://schemas.openxmlformats.org/officeDocument/2006/relationships/notesSlide" Target="../notesSlides/notesSlide9.xml" /><Relationship Id="rId1" Type="http://schemas.openxmlformats.org/officeDocument/2006/relationships/slideLayout" Target="../slideLayouts/slideLayout2.xml" /><Relationship Id="rId5" Type="http://schemas.openxmlformats.org/officeDocument/2006/relationships/image" Target="../media/image21.jpg" /><Relationship Id="rId4" Type="http://schemas.openxmlformats.org/officeDocument/2006/relationships/image" Target="../media/image20.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1"/>
          <p:cNvPicPr preferRelativeResize="0"/>
          <p:nvPr/>
        </p:nvPicPr>
        <p:blipFill rotWithShape="1">
          <a:blip r:embed="rId3">
            <a:alphaModFix/>
          </a:blip>
          <a:srcRect/>
          <a:stretch/>
        </p:blipFill>
        <p:spPr>
          <a:xfrm>
            <a:off x="2491273" y="1679509"/>
            <a:ext cx="7268547" cy="3594745"/>
          </a:xfrm>
          <a:prstGeom prst="rect">
            <a:avLst/>
          </a:prstGeom>
          <a:noFill/>
          <a:ln>
            <a:noFill/>
          </a:ln>
        </p:spPr>
      </p:pic>
      <p:sp>
        <p:nvSpPr>
          <p:cNvPr id="152" name="Google Shape;152;p1"/>
          <p:cNvSpPr txBox="1">
            <a:spLocks noGrp="1"/>
          </p:cNvSpPr>
          <p:nvPr>
            <p:ph type="ctrTitle"/>
          </p:nvPr>
        </p:nvSpPr>
        <p:spPr>
          <a:xfrm>
            <a:off x="2684053" y="3274702"/>
            <a:ext cx="6382200" cy="63450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accent5"/>
              </a:buClr>
              <a:buSzPts val="2800"/>
              <a:buFont typeface="Garamond"/>
              <a:buNone/>
            </a:pPr>
            <a:r>
              <a:rPr lang="ro-RO" sz="2800" b="1">
                <a:solidFill>
                  <a:schemeClr val="accent5"/>
                </a:solidFill>
                <a:latin typeface="Garamond"/>
                <a:ea typeface="Garamond"/>
                <a:cs typeface="Garamond"/>
                <a:sym typeface="Garamond"/>
              </a:rPr>
              <a:t>STĂM ACASĂ, DAR NE PASĂ!</a:t>
            </a:r>
            <a:endParaRPr sz="2800" b="1">
              <a:solidFill>
                <a:schemeClr val="accent5"/>
              </a:solidFill>
              <a:latin typeface="Garamond"/>
              <a:ea typeface="Garamond"/>
              <a:cs typeface="Garamond"/>
              <a:sym typeface="Garamond"/>
            </a:endParaRPr>
          </a:p>
        </p:txBody>
      </p:sp>
      <p:sp>
        <p:nvSpPr>
          <p:cNvPr id="153" name="Google Shape;153;p1"/>
          <p:cNvSpPr txBox="1"/>
          <p:nvPr/>
        </p:nvSpPr>
        <p:spPr>
          <a:xfrm>
            <a:off x="1994055" y="3909212"/>
            <a:ext cx="8484300"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1800" b="1" i="0" u="none" strike="noStrike" cap="none">
                <a:solidFill>
                  <a:schemeClr val="accent5"/>
                </a:solidFill>
                <a:latin typeface="Garamond"/>
                <a:ea typeface="Garamond"/>
                <a:cs typeface="Garamond"/>
                <a:sym typeface="Garamond"/>
              </a:rPr>
              <a:t>REGULI DE IGIENĂ ÎN TIMPUL PANDEMIEI  DE COVID-19</a:t>
            </a:r>
            <a:endParaRPr sz="1800" b="1" i="0" u="none" strike="noStrike" cap="none">
              <a:solidFill>
                <a:schemeClr val="accent5"/>
              </a:solidFill>
              <a:latin typeface="Garamond"/>
              <a:ea typeface="Garamond"/>
              <a:cs typeface="Garamond"/>
              <a:sym typeface="Garamond"/>
            </a:endParaRPr>
          </a:p>
        </p:txBody>
      </p:sp>
      <p:sp>
        <p:nvSpPr>
          <p:cNvPr id="154" name="Google Shape;154;p1"/>
          <p:cNvSpPr txBox="1"/>
          <p:nvPr/>
        </p:nvSpPr>
        <p:spPr>
          <a:xfrm>
            <a:off x="4411600" y="4278500"/>
            <a:ext cx="36492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o-RO" sz="2000" b="1">
                <a:solidFill>
                  <a:srgbClr val="DD7E6B"/>
                </a:solidFill>
                <a:latin typeface="Garamond"/>
                <a:ea typeface="Garamond"/>
                <a:cs typeface="Garamond"/>
                <a:sym typeface="Garamond"/>
              </a:rPr>
              <a:t>Prof. Mercurean Otilia</a:t>
            </a:r>
            <a:endParaRPr sz="2000" b="1">
              <a:solidFill>
                <a:srgbClr val="DD7E6B"/>
              </a:solidFill>
              <a:latin typeface="Garamond"/>
              <a:ea typeface="Garamond"/>
              <a:cs typeface="Garamond"/>
              <a:sym typeface="Garamond"/>
            </a:endParaRPr>
          </a:p>
          <a:p>
            <a:pPr marL="0" lvl="0" indent="0" algn="l" rtl="0">
              <a:spcBef>
                <a:spcPts val="0"/>
              </a:spcBef>
              <a:spcAft>
                <a:spcPts val="0"/>
              </a:spcAft>
              <a:buNone/>
            </a:pPr>
            <a:r>
              <a:rPr lang="ro-RO" sz="2000" b="1">
                <a:solidFill>
                  <a:srgbClr val="DD7E6B"/>
                </a:solidFill>
                <a:latin typeface="Garamond"/>
                <a:ea typeface="Garamond"/>
                <a:cs typeface="Garamond"/>
                <a:sym typeface="Garamond"/>
              </a:rPr>
              <a:t>Prof. Aninoiu Alexandra</a:t>
            </a:r>
            <a:endParaRPr sz="2000" b="1">
              <a:solidFill>
                <a:srgbClr val="DD7E6B"/>
              </a:solidFill>
              <a:latin typeface="Garamond"/>
              <a:ea typeface="Garamond"/>
              <a:cs typeface="Garamond"/>
              <a:sym typeface="Garamond"/>
            </a:endParaRPr>
          </a:p>
        </p:txBody>
      </p:sp>
    </p:spTree>
  </p:cSld>
  <p:clrMapOvr>
    <a:masterClrMapping/>
  </p:clrMapOvr>
  <p:transition spd="med">
    <p:push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0"/>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ro-RO" b="1">
                <a:solidFill>
                  <a:srgbClr val="38761D"/>
                </a:solidFill>
              </a:rPr>
              <a:t>3.</a:t>
            </a:r>
            <a:endParaRPr b="1">
              <a:solidFill>
                <a:srgbClr val="38761D"/>
              </a:solidFill>
            </a:endParaRPr>
          </a:p>
        </p:txBody>
      </p:sp>
      <p:sp>
        <p:nvSpPr>
          <p:cNvPr id="223" name="Google Shape;223;p10"/>
          <p:cNvSpPr txBox="1">
            <a:spLocks noGrp="1"/>
          </p:cNvSpPr>
          <p:nvPr>
            <p:ph type="body" idx="1"/>
          </p:nvPr>
        </p:nvSpPr>
        <p:spPr>
          <a:xfrm>
            <a:off x="1370151" y="2538232"/>
            <a:ext cx="9601200" cy="3318900"/>
          </a:xfrm>
          <a:prstGeom prst="rect">
            <a:avLst/>
          </a:prstGeom>
          <a:noFill/>
          <a:ln>
            <a:noFill/>
          </a:ln>
        </p:spPr>
        <p:txBody>
          <a:bodyPr spcFirstLastPara="1" wrap="square" lIns="91425" tIns="45700" rIns="91425" bIns="45700" anchor="t" anchorCtr="0">
            <a:normAutofit/>
          </a:bodyPr>
          <a:lstStyle/>
          <a:p>
            <a:pPr marL="285750" lvl="0" indent="-110490" algn="l" rtl="0">
              <a:spcBef>
                <a:spcPts val="0"/>
              </a:spcBef>
              <a:spcAft>
                <a:spcPts val="0"/>
              </a:spcAft>
              <a:buSzPts val="2760"/>
              <a:buNone/>
            </a:pPr>
            <a:r>
              <a:rPr lang="ro-RO" sz="4200">
                <a:solidFill>
                  <a:srgbClr val="274E13"/>
                </a:solidFill>
              </a:rPr>
              <a:t>Păstrăm distanța, atunci când ne întâlnim cu alți copii, atât la grădiniță, cât și la locul de joacă.</a:t>
            </a:r>
            <a:endParaRPr sz="4200">
              <a:solidFill>
                <a:srgbClr val="274E13"/>
              </a:solidFil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11"/>
          <p:cNvPicPr preferRelativeResize="0"/>
          <p:nvPr/>
        </p:nvPicPr>
        <p:blipFill>
          <a:blip r:embed="rId3">
            <a:alphaModFix/>
          </a:blip>
          <a:stretch>
            <a:fillRect/>
          </a:stretch>
        </p:blipFill>
        <p:spPr>
          <a:xfrm>
            <a:off x="4617100" y="1407725"/>
            <a:ext cx="3219450" cy="3558725"/>
          </a:xfrm>
          <a:prstGeom prst="rect">
            <a:avLst/>
          </a:prstGeom>
          <a:noFill/>
          <a:ln>
            <a:noFill/>
          </a:ln>
        </p:spPr>
      </p:pic>
      <p:pic>
        <p:nvPicPr>
          <p:cNvPr id="229" name="Google Shape;229;p11"/>
          <p:cNvPicPr preferRelativeResize="0"/>
          <p:nvPr/>
        </p:nvPicPr>
        <p:blipFill>
          <a:blip r:embed="rId4">
            <a:alphaModFix/>
          </a:blip>
          <a:stretch>
            <a:fillRect/>
          </a:stretch>
        </p:blipFill>
        <p:spPr>
          <a:xfrm>
            <a:off x="890175" y="982125"/>
            <a:ext cx="3876400" cy="4893750"/>
          </a:xfrm>
          <a:prstGeom prst="rect">
            <a:avLst/>
          </a:prstGeom>
          <a:noFill/>
          <a:ln>
            <a:noFill/>
          </a:ln>
        </p:spPr>
      </p:pic>
      <p:pic>
        <p:nvPicPr>
          <p:cNvPr id="230" name="Google Shape;230;p11"/>
          <p:cNvPicPr preferRelativeResize="0"/>
          <p:nvPr/>
        </p:nvPicPr>
        <p:blipFill>
          <a:blip r:embed="rId5">
            <a:alphaModFix/>
          </a:blip>
          <a:stretch>
            <a:fillRect/>
          </a:stretch>
        </p:blipFill>
        <p:spPr>
          <a:xfrm>
            <a:off x="7677150" y="1128242"/>
            <a:ext cx="3219449" cy="1876033"/>
          </a:xfrm>
          <a:prstGeom prst="rect">
            <a:avLst/>
          </a:prstGeom>
          <a:noFill/>
          <a:ln>
            <a:noFill/>
          </a:ln>
        </p:spPr>
      </p:pic>
      <p:pic>
        <p:nvPicPr>
          <p:cNvPr id="231" name="Google Shape;231;p11"/>
          <p:cNvPicPr preferRelativeResize="0"/>
          <p:nvPr/>
        </p:nvPicPr>
        <p:blipFill>
          <a:blip r:embed="rId6">
            <a:alphaModFix/>
          </a:blip>
          <a:stretch>
            <a:fillRect/>
          </a:stretch>
        </p:blipFill>
        <p:spPr>
          <a:xfrm>
            <a:off x="7969649" y="3116242"/>
            <a:ext cx="2926950" cy="2871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2"/>
          <p:cNvSpPr txBox="1">
            <a:spLocks noGrp="1"/>
          </p:cNvSpPr>
          <p:nvPr>
            <p:ph type="title" idx="4294967295"/>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ro-RO" b="1">
                <a:solidFill>
                  <a:srgbClr val="A64D79"/>
                </a:solidFill>
              </a:rPr>
              <a:t>3</a:t>
            </a:r>
            <a:r>
              <a:rPr lang="ro-RO"/>
              <a:t>.</a:t>
            </a:r>
            <a:endParaRPr/>
          </a:p>
        </p:txBody>
      </p:sp>
      <p:sp>
        <p:nvSpPr>
          <p:cNvPr id="237" name="Google Shape;237;p12"/>
          <p:cNvSpPr txBox="1">
            <a:spLocks noGrp="1"/>
          </p:cNvSpPr>
          <p:nvPr>
            <p:ph type="body" idx="4294967295"/>
          </p:nvPr>
        </p:nvSpPr>
        <p:spPr>
          <a:xfrm>
            <a:off x="1295400" y="1906050"/>
            <a:ext cx="9601200" cy="3969900"/>
          </a:xfrm>
          <a:prstGeom prst="rect">
            <a:avLst/>
          </a:prstGeom>
          <a:noFill/>
          <a:ln>
            <a:noFill/>
          </a:ln>
        </p:spPr>
        <p:txBody>
          <a:bodyPr spcFirstLastPara="1" wrap="square" lIns="91425" tIns="45700" rIns="91425" bIns="45700" anchor="t" anchorCtr="0">
            <a:normAutofit/>
          </a:bodyPr>
          <a:lstStyle/>
          <a:p>
            <a:pPr marL="285750" lvl="0" indent="-110490" algn="ctr" rtl="0">
              <a:spcBef>
                <a:spcPts val="0"/>
              </a:spcBef>
              <a:spcAft>
                <a:spcPts val="0"/>
              </a:spcAft>
              <a:buSzPts val="2760"/>
              <a:buNone/>
            </a:pPr>
            <a:r>
              <a:rPr lang="ro-RO" sz="4200" dirty="0">
                <a:solidFill>
                  <a:srgbClr val="A64D79"/>
                </a:solidFill>
              </a:rPr>
              <a:t>Tușim în pliul cotului</a:t>
            </a:r>
            <a:endParaRPr sz="4200" dirty="0">
              <a:solidFill>
                <a:srgbClr val="A64D79"/>
              </a:solidFill>
            </a:endParaRPr>
          </a:p>
          <a:p>
            <a:pPr marL="285750" lvl="0" indent="-110490" algn="ctr" rtl="0">
              <a:spcBef>
                <a:spcPts val="0"/>
              </a:spcBef>
              <a:spcAft>
                <a:spcPts val="0"/>
              </a:spcAft>
              <a:buSzPts val="2760"/>
              <a:buNone/>
            </a:pPr>
            <a:endParaRPr sz="4200" dirty="0">
              <a:solidFill>
                <a:srgbClr val="A64D79"/>
              </a:solidFill>
            </a:endParaRPr>
          </a:p>
          <a:p>
            <a:pPr marL="285750" lvl="0" indent="-110490" algn="just" rtl="0">
              <a:spcBef>
                <a:spcPts val="0"/>
              </a:spcBef>
              <a:spcAft>
                <a:spcPts val="0"/>
              </a:spcAft>
              <a:buSzPts val="2760"/>
              <a:buNone/>
            </a:pPr>
            <a:r>
              <a:rPr lang="ro-RO" sz="2600" dirty="0">
                <a:solidFill>
                  <a:srgbClr val="000000"/>
                </a:solidFill>
              </a:rPr>
              <a:t>      Atunci când nu avem la îndemână un șervețel, este bine să tușim în pliul cotului. Strănutul în mâini, nu face altceva decât să transmită germenii, cu ușurință, la persoanele din apropiere, și de asemenea, contaminează obiectele din  jur.</a:t>
            </a:r>
            <a:endParaRPr sz="2600"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p13"/>
          <p:cNvPicPr preferRelativeResize="0"/>
          <p:nvPr/>
        </p:nvPicPr>
        <p:blipFill>
          <a:blip r:embed="rId3">
            <a:alphaModFix/>
          </a:blip>
          <a:stretch>
            <a:fillRect/>
          </a:stretch>
        </p:blipFill>
        <p:spPr>
          <a:xfrm>
            <a:off x="1413325" y="1839063"/>
            <a:ext cx="4880776" cy="3710875"/>
          </a:xfrm>
          <a:prstGeom prst="rect">
            <a:avLst/>
          </a:prstGeom>
          <a:noFill/>
          <a:ln>
            <a:noFill/>
          </a:ln>
        </p:spPr>
      </p:pic>
      <p:sp>
        <p:nvSpPr>
          <p:cNvPr id="243" name="Google Shape;243;p13"/>
          <p:cNvSpPr txBox="1"/>
          <p:nvPr/>
        </p:nvSpPr>
        <p:spPr>
          <a:xfrm>
            <a:off x="8614525" y="5307000"/>
            <a:ext cx="9777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Garamond"/>
              <a:ea typeface="Garamond"/>
              <a:cs typeface="Garamond"/>
              <a:sym typeface="Garamond"/>
            </a:endParaRPr>
          </a:p>
        </p:txBody>
      </p:sp>
      <p:pic>
        <p:nvPicPr>
          <p:cNvPr id="244" name="Google Shape;244;p13"/>
          <p:cNvPicPr preferRelativeResize="0"/>
          <p:nvPr/>
        </p:nvPicPr>
        <p:blipFill>
          <a:blip r:embed="rId4">
            <a:alphaModFix/>
          </a:blip>
          <a:stretch>
            <a:fillRect/>
          </a:stretch>
        </p:blipFill>
        <p:spPr>
          <a:xfrm>
            <a:off x="6783251" y="2007400"/>
            <a:ext cx="4210274" cy="3374191"/>
          </a:xfrm>
          <a:prstGeom prst="rect">
            <a:avLst/>
          </a:prstGeom>
          <a:noFill/>
          <a:ln w="9525" cap="flat" cmpd="sng">
            <a:solidFill>
              <a:srgbClr val="980000"/>
            </a:solidFill>
            <a:prstDash val="solid"/>
            <a:round/>
            <a:headEnd type="none" w="sm" len="sm"/>
            <a:tailEnd type="none" w="sm" len="sm"/>
          </a:ln>
        </p:spPr>
      </p:pic>
      <p:cxnSp>
        <p:nvCxnSpPr>
          <p:cNvPr id="245" name="Google Shape;245;p13"/>
          <p:cNvCxnSpPr/>
          <p:nvPr/>
        </p:nvCxnSpPr>
        <p:spPr>
          <a:xfrm>
            <a:off x="6858000" y="2074225"/>
            <a:ext cx="4135500" cy="3307500"/>
          </a:xfrm>
          <a:prstGeom prst="straightConnector1">
            <a:avLst/>
          </a:prstGeom>
          <a:noFill/>
          <a:ln w="76200" cap="flat" cmpd="sng">
            <a:solidFill>
              <a:srgbClr val="FF0000"/>
            </a:solidFill>
            <a:prstDash val="solid"/>
            <a:round/>
            <a:headEnd type="none" w="med" len="med"/>
            <a:tailEnd type="none" w="med" len="med"/>
          </a:ln>
        </p:spPr>
      </p:cxn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14"/>
          <p:cNvPicPr preferRelativeResize="0"/>
          <p:nvPr/>
        </p:nvPicPr>
        <p:blipFill>
          <a:blip r:embed="rId3">
            <a:alphaModFix/>
          </a:blip>
          <a:stretch>
            <a:fillRect/>
          </a:stretch>
        </p:blipFill>
        <p:spPr>
          <a:xfrm>
            <a:off x="766150" y="646150"/>
            <a:ext cx="10616750" cy="5565700"/>
          </a:xfrm>
          <a:prstGeom prst="rect">
            <a:avLst/>
          </a:prstGeom>
          <a:noFill/>
          <a:ln>
            <a:noFill/>
          </a:ln>
        </p:spPr>
      </p:pic>
      <p:sp>
        <p:nvSpPr>
          <p:cNvPr id="251" name="Google Shape;251;p14"/>
          <p:cNvSpPr txBox="1"/>
          <p:nvPr/>
        </p:nvSpPr>
        <p:spPr>
          <a:xfrm>
            <a:off x="878275" y="934350"/>
            <a:ext cx="8166000" cy="1015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o-RO" sz="2500" b="1">
                <a:solidFill>
                  <a:srgbClr val="FF0000"/>
                </a:solidFill>
                <a:latin typeface="Garamond"/>
                <a:ea typeface="Garamond"/>
                <a:cs typeface="Garamond"/>
                <a:sym typeface="Garamond"/>
              </a:rPr>
              <a:t>D</a:t>
            </a:r>
            <a:r>
              <a:rPr lang="ro-RO" sz="2700" b="1">
                <a:solidFill>
                  <a:srgbClr val="FF0000"/>
                </a:solidFill>
                <a:latin typeface="Garamond"/>
                <a:ea typeface="Garamond"/>
                <a:cs typeface="Garamond"/>
                <a:sym typeface="Garamond"/>
              </a:rPr>
              <a:t>oar respectând regulile de igienă, vom avea grijă de sănatatea noastră și a celor din jur.</a:t>
            </a:r>
            <a:endParaRPr sz="2700" b="1">
              <a:solidFill>
                <a:srgbClr val="FF0000"/>
              </a:solidFill>
              <a:latin typeface="Garamond"/>
              <a:ea typeface="Garamond"/>
              <a:cs typeface="Garamond"/>
              <a:sym typeface="Garamon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2"/>
          <p:cNvPicPr preferRelativeResize="0"/>
          <p:nvPr/>
        </p:nvPicPr>
        <p:blipFill rotWithShape="1">
          <a:blip r:embed="rId3">
            <a:alphaModFix/>
          </a:blip>
          <a:srcRect/>
          <a:stretch/>
        </p:blipFill>
        <p:spPr>
          <a:xfrm>
            <a:off x="627396" y="1116653"/>
            <a:ext cx="7884367" cy="4780294"/>
          </a:xfrm>
          <a:prstGeom prst="rect">
            <a:avLst/>
          </a:prstGeom>
          <a:noFill/>
          <a:ln>
            <a:noFill/>
          </a:ln>
        </p:spPr>
      </p:pic>
      <p:pic>
        <p:nvPicPr>
          <p:cNvPr id="160" name="Google Shape;160;p2"/>
          <p:cNvPicPr preferRelativeResize="0"/>
          <p:nvPr/>
        </p:nvPicPr>
        <p:blipFill rotWithShape="1">
          <a:blip r:embed="rId4">
            <a:alphaModFix/>
          </a:blip>
          <a:srcRect/>
          <a:stretch/>
        </p:blipFill>
        <p:spPr>
          <a:xfrm>
            <a:off x="8511763" y="2027898"/>
            <a:ext cx="2802204" cy="2802204"/>
          </a:xfrm>
          <a:prstGeom prst="rect">
            <a:avLst/>
          </a:prstGeom>
          <a:noFill/>
          <a:ln>
            <a:noFill/>
          </a:ln>
        </p:spPr>
      </p:pic>
      <p:sp>
        <p:nvSpPr>
          <p:cNvPr id="161" name="Google Shape;161;p2"/>
          <p:cNvSpPr txBox="1"/>
          <p:nvPr/>
        </p:nvSpPr>
        <p:spPr>
          <a:xfrm>
            <a:off x="2325789" y="1472440"/>
            <a:ext cx="4097100" cy="357016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800" b="1" i="0" u="none" strike="noStrike" cap="none" dirty="0">
                <a:solidFill>
                  <a:srgbClr val="FFC000"/>
                </a:solidFill>
                <a:latin typeface="Garamond"/>
                <a:ea typeface="Garamond"/>
                <a:cs typeface="Garamond"/>
                <a:sym typeface="Garamond"/>
              </a:rPr>
              <a:t>Ce este </a:t>
            </a:r>
            <a:r>
              <a:rPr lang="ro-RO" sz="2800" b="1" i="0" u="none" strike="noStrike" cap="none" dirty="0" err="1">
                <a:solidFill>
                  <a:srgbClr val="FFC000"/>
                </a:solidFill>
                <a:latin typeface="Garamond"/>
                <a:ea typeface="Garamond"/>
                <a:cs typeface="Garamond"/>
                <a:sym typeface="Garamond"/>
              </a:rPr>
              <a:t>coronavirusul</a:t>
            </a:r>
            <a:r>
              <a:rPr lang="ro-RO" sz="2800" b="1" i="0" u="none" strike="noStrike" cap="none" dirty="0">
                <a:solidFill>
                  <a:srgbClr val="FFC000"/>
                </a:solidFill>
                <a:latin typeface="Garamond"/>
                <a:ea typeface="Garamond"/>
                <a:cs typeface="Garamond"/>
                <a:sym typeface="Garamond"/>
              </a:rPr>
              <a:t>?</a:t>
            </a:r>
            <a:endParaRPr sz="1800" b="0" i="0" u="none" strike="noStrike" cap="none" dirty="0">
              <a:solidFill>
                <a:schemeClr val="dk1"/>
              </a:solidFill>
              <a:latin typeface="Garamond"/>
              <a:ea typeface="Garamond"/>
              <a:cs typeface="Garamond"/>
              <a:sym typeface="Garamond"/>
            </a:endParaRPr>
          </a:p>
          <a:p>
            <a:pPr marL="0" marR="0" lvl="0" indent="0" algn="l" rtl="0">
              <a:spcBef>
                <a:spcPts val="0"/>
              </a:spcBef>
              <a:spcAft>
                <a:spcPts val="0"/>
              </a:spcAft>
              <a:buNone/>
            </a:pPr>
            <a:r>
              <a:rPr lang="ro-RO" sz="1800" b="0" i="0" u="none" strike="noStrike" cap="none" dirty="0">
                <a:solidFill>
                  <a:srgbClr val="FFC000"/>
                </a:solidFill>
                <a:latin typeface="Garamond"/>
                <a:ea typeface="Garamond"/>
                <a:cs typeface="Garamond"/>
                <a:sym typeface="Garamond"/>
              </a:rPr>
              <a:t>    </a:t>
            </a:r>
            <a:r>
              <a:rPr lang="ro-RO" sz="1800" b="0" i="0" u="none" strike="noStrike" cap="none" dirty="0" err="1">
                <a:solidFill>
                  <a:srgbClr val="FFC000"/>
                </a:solidFill>
                <a:latin typeface="Garamond"/>
                <a:ea typeface="Garamond"/>
                <a:cs typeface="Garamond"/>
                <a:sym typeface="Garamond"/>
              </a:rPr>
              <a:t>Coronavirusul</a:t>
            </a:r>
            <a:r>
              <a:rPr lang="ro-RO" sz="1800" b="0" i="0" u="none" strike="noStrike" cap="none" dirty="0">
                <a:solidFill>
                  <a:srgbClr val="FFC000"/>
                </a:solidFill>
                <a:latin typeface="Garamond"/>
                <a:ea typeface="Garamond"/>
                <a:cs typeface="Garamond"/>
                <a:sym typeface="Garamond"/>
              </a:rPr>
              <a:t> este un tip de virus. Virușii sunt microbi atât de mici, </a:t>
            </a:r>
            <a:r>
              <a:rPr lang="ro-RO" sz="1800" dirty="0">
                <a:solidFill>
                  <a:srgbClr val="FFC000"/>
                </a:solidFill>
                <a:latin typeface="Garamond"/>
                <a:ea typeface="Garamond"/>
                <a:cs typeface="Garamond"/>
                <a:sym typeface="Garamond"/>
              </a:rPr>
              <a:t>încât</a:t>
            </a:r>
            <a:r>
              <a:rPr lang="ro-RO" sz="1800" b="0" i="0" u="none" strike="noStrike" cap="none" dirty="0">
                <a:solidFill>
                  <a:srgbClr val="FFC000"/>
                </a:solidFill>
                <a:latin typeface="Garamond"/>
                <a:ea typeface="Garamond"/>
                <a:cs typeface="Garamond"/>
                <a:sym typeface="Garamond"/>
              </a:rPr>
              <a:t> nu îi poți vedea și sunt atât de ușori, încât pot pluti prin aer, în picături minuscule de apă și se pot așeza pe pielea ta, fără să le simți. Dacă unii dintre acești microbi pătrund în interiorul organismului tău, te poți îmbolnăvi.</a:t>
            </a:r>
            <a:endParaRPr dirty="0"/>
          </a:p>
          <a:p>
            <a:pPr marL="0" marR="0" lvl="0" indent="0" algn="l" rtl="0">
              <a:spcBef>
                <a:spcPts val="0"/>
              </a:spcBef>
              <a:spcAft>
                <a:spcPts val="0"/>
              </a:spcAft>
              <a:buNone/>
            </a:pPr>
            <a:r>
              <a:rPr lang="ro-RO" sz="1800" dirty="0">
                <a:solidFill>
                  <a:srgbClr val="FFC000"/>
                </a:solidFill>
                <a:latin typeface="Garamond"/>
                <a:ea typeface="Garamond"/>
                <a:cs typeface="Garamond"/>
                <a:sym typeface="Garamond"/>
              </a:rPr>
              <a:t>     </a:t>
            </a:r>
            <a:r>
              <a:rPr lang="ro-RO" sz="1800" dirty="0" err="1">
                <a:solidFill>
                  <a:srgbClr val="FFC000"/>
                </a:solidFill>
                <a:latin typeface="Garamond"/>
                <a:ea typeface="Garamond"/>
                <a:cs typeface="Garamond"/>
                <a:sym typeface="Garamond"/>
              </a:rPr>
              <a:t>Coronavirusul</a:t>
            </a:r>
            <a:r>
              <a:rPr lang="ro-RO" sz="1800" dirty="0">
                <a:solidFill>
                  <a:srgbClr val="FFC000"/>
                </a:solidFill>
                <a:latin typeface="Garamond"/>
                <a:ea typeface="Garamond"/>
                <a:cs typeface="Garamond"/>
                <a:sym typeface="Garamond"/>
              </a:rPr>
              <a:t> este motivul pentru care trebuie să fim mult mai atenți la respectarea regulilor de  igienă.</a:t>
            </a:r>
            <a:endParaRPr sz="1800" dirty="0">
              <a:solidFill>
                <a:srgbClr val="FFC000"/>
              </a:solidFill>
              <a:latin typeface="Garamond"/>
              <a:ea typeface="Garamond"/>
              <a:cs typeface="Garamond"/>
              <a:sym typeface="Garamond"/>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
          <p:cNvSpPr txBox="1">
            <a:spLocks noGrp="1"/>
          </p:cNvSpPr>
          <p:nvPr>
            <p:ph type="title" idx="4294967295"/>
          </p:nvPr>
        </p:nvSpPr>
        <p:spPr>
          <a:xfrm>
            <a:off x="129073" y="550506"/>
            <a:ext cx="7466046" cy="105288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C000"/>
              </a:buClr>
              <a:buSzPts val="2400"/>
              <a:buFont typeface="Cambria Math"/>
              <a:buNone/>
            </a:pPr>
            <a:r>
              <a:rPr lang="ro-RO" sz="2400" b="1">
                <a:solidFill>
                  <a:srgbClr val="FFC000"/>
                </a:solidFill>
                <a:latin typeface="Cambria Math"/>
                <a:ea typeface="Cambria Math"/>
                <a:cs typeface="Cambria Math"/>
                <a:sym typeface="Cambria Math"/>
              </a:rPr>
              <a:t>Cum ne putem infecta cu virusul corona?</a:t>
            </a:r>
            <a:endParaRPr sz="2400" b="1">
              <a:solidFill>
                <a:srgbClr val="FFC000"/>
              </a:solidFill>
              <a:latin typeface="Cambria Math"/>
              <a:ea typeface="Cambria Math"/>
              <a:cs typeface="Cambria Math"/>
              <a:sym typeface="Cambria Math"/>
            </a:endParaRPr>
          </a:p>
        </p:txBody>
      </p:sp>
      <p:pic>
        <p:nvPicPr>
          <p:cNvPr id="167" name="Google Shape;167;p3"/>
          <p:cNvPicPr preferRelativeResize="0"/>
          <p:nvPr/>
        </p:nvPicPr>
        <p:blipFill rotWithShape="1">
          <a:blip r:embed="rId3">
            <a:alphaModFix/>
          </a:blip>
          <a:srcRect r="470" b="8806"/>
          <a:stretch/>
        </p:blipFill>
        <p:spPr>
          <a:xfrm>
            <a:off x="2214047" y="3575639"/>
            <a:ext cx="2438780" cy="2496424"/>
          </a:xfrm>
          <a:prstGeom prst="rect">
            <a:avLst/>
          </a:prstGeom>
          <a:noFill/>
          <a:ln w="19050" cap="flat" cmpd="sng">
            <a:solidFill>
              <a:srgbClr val="511D19"/>
            </a:solidFill>
            <a:prstDash val="solid"/>
            <a:round/>
            <a:headEnd type="none" w="sm" len="sm"/>
            <a:tailEnd type="none" w="sm" len="sm"/>
          </a:ln>
        </p:spPr>
      </p:pic>
      <p:sp>
        <p:nvSpPr>
          <p:cNvPr id="168" name="Google Shape;168;p3"/>
          <p:cNvSpPr txBox="1"/>
          <p:nvPr/>
        </p:nvSpPr>
        <p:spPr>
          <a:xfrm>
            <a:off x="6914825" y="4677212"/>
            <a:ext cx="4012163" cy="1200329"/>
          </a:xfrm>
          <a:prstGeom prst="rect">
            <a:avLst/>
          </a:prstGeom>
          <a:solidFill>
            <a:srgbClr val="E2A9A3"/>
          </a:solidFill>
          <a:ln w="9525" cap="flat" cmpd="sng">
            <a:solidFill>
              <a:srgbClr val="792D26"/>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ro-RO" sz="1800" dirty="0">
                <a:solidFill>
                  <a:schemeClr val="dk1"/>
                </a:solidFill>
                <a:latin typeface="Garamond"/>
                <a:ea typeface="Garamond"/>
                <a:cs typeface="Garamond"/>
                <a:sym typeface="Garamond"/>
              </a:rPr>
              <a:t>    De asemenea, </a:t>
            </a:r>
            <a:r>
              <a:rPr lang="ro-RO" sz="1800" dirty="0" err="1">
                <a:solidFill>
                  <a:schemeClr val="dk1"/>
                </a:solidFill>
                <a:latin typeface="Garamond"/>
                <a:ea typeface="Garamond"/>
                <a:cs typeface="Garamond"/>
                <a:sym typeface="Garamond"/>
              </a:rPr>
              <a:t>coronavirus</a:t>
            </a:r>
            <a:r>
              <a:rPr lang="ro-RO" sz="1800" dirty="0">
                <a:solidFill>
                  <a:schemeClr val="dk1"/>
                </a:solidFill>
                <a:latin typeface="Garamond"/>
                <a:ea typeface="Garamond"/>
                <a:cs typeface="Garamond"/>
                <a:sym typeface="Garamond"/>
              </a:rPr>
              <a:t> trece foarte ușor în organismul tău, atunci când ai atins o suprafață infectată, după care duci mâinile la gură sau la nas.</a:t>
            </a:r>
            <a:endParaRPr sz="1800" dirty="0">
              <a:solidFill>
                <a:schemeClr val="dk1"/>
              </a:solidFill>
              <a:latin typeface="Garamond"/>
              <a:ea typeface="Garamond"/>
              <a:cs typeface="Garamond"/>
              <a:sym typeface="Garamond"/>
            </a:endParaRPr>
          </a:p>
        </p:txBody>
      </p:sp>
      <p:sp>
        <p:nvSpPr>
          <p:cNvPr id="169" name="Google Shape;169;p3"/>
          <p:cNvSpPr txBox="1"/>
          <p:nvPr/>
        </p:nvSpPr>
        <p:spPr>
          <a:xfrm>
            <a:off x="1400764" y="1603388"/>
            <a:ext cx="4053437" cy="1569660"/>
          </a:xfrm>
          <a:prstGeom prst="rect">
            <a:avLst/>
          </a:prstGeom>
          <a:solidFill>
            <a:schemeClr val="accent1"/>
          </a:solidFill>
          <a:ln w="9525" cap="flat" cmpd="sng">
            <a:solidFill>
              <a:srgbClr val="363636"/>
            </a:solidFill>
            <a:prstDash val="solid"/>
            <a:round/>
            <a:headEnd type="none" w="sm" len="sm"/>
            <a:tailEnd type="none" w="sm" len="sm"/>
          </a:ln>
          <a:effectLst>
            <a:outerShdw blurRad="57785" dist="33020" dir="3180000" algn="ctr">
              <a:srgbClr val="000000">
                <a:alpha val="29803"/>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ro-RO" sz="1200" dirty="0">
                <a:solidFill>
                  <a:schemeClr val="dk1"/>
                </a:solidFill>
                <a:latin typeface="Garamond"/>
                <a:ea typeface="Garamond"/>
                <a:cs typeface="Garamond"/>
                <a:sym typeface="Garamond"/>
              </a:rPr>
              <a:t>     </a:t>
            </a:r>
            <a:r>
              <a:rPr lang="ro-RO" sz="1600" dirty="0">
                <a:solidFill>
                  <a:schemeClr val="dk1"/>
                </a:solidFill>
                <a:latin typeface="Garamond"/>
                <a:ea typeface="Garamond"/>
                <a:cs typeface="Garamond"/>
                <a:sym typeface="Garamond"/>
              </a:rPr>
              <a:t>Când cineva are </a:t>
            </a:r>
            <a:r>
              <a:rPr lang="ro-RO" sz="1600" dirty="0" err="1">
                <a:solidFill>
                  <a:schemeClr val="dk1"/>
                </a:solidFill>
                <a:latin typeface="Garamond"/>
                <a:ea typeface="Garamond"/>
                <a:cs typeface="Garamond"/>
                <a:sym typeface="Garamond"/>
              </a:rPr>
              <a:t>coronavirus</a:t>
            </a:r>
            <a:r>
              <a:rPr lang="ro-RO" sz="1600" dirty="0">
                <a:solidFill>
                  <a:schemeClr val="dk1"/>
                </a:solidFill>
                <a:latin typeface="Garamond"/>
                <a:ea typeface="Garamond"/>
                <a:cs typeface="Garamond"/>
                <a:sym typeface="Garamond"/>
              </a:rPr>
              <a:t> și tușește, strănută sau expiră aerul din plămâni, microbii ies din gură, ca niște picături minuscule de apă, și se pot așeza pe pielea ta, fără să le simți. Dacă unii dintre acești microbi pătrund în organismul tău, atunci te poți îmbolnăvi și tu. </a:t>
            </a:r>
            <a:endParaRPr sz="1600" dirty="0">
              <a:solidFill>
                <a:schemeClr val="dk1"/>
              </a:solidFill>
              <a:latin typeface="Garamond"/>
              <a:ea typeface="Garamond"/>
              <a:cs typeface="Garamond"/>
              <a:sym typeface="Garamond"/>
            </a:endParaRPr>
          </a:p>
        </p:txBody>
      </p:sp>
      <p:pic>
        <p:nvPicPr>
          <p:cNvPr id="170" name="Google Shape;170;p3"/>
          <p:cNvPicPr preferRelativeResize="0"/>
          <p:nvPr/>
        </p:nvPicPr>
        <p:blipFill rotWithShape="1">
          <a:blip r:embed="rId4">
            <a:alphaModFix/>
          </a:blip>
          <a:srcRect b="12816"/>
          <a:stretch/>
        </p:blipFill>
        <p:spPr>
          <a:xfrm>
            <a:off x="6737800" y="1341775"/>
            <a:ext cx="4366225" cy="29682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4"/>
          <p:cNvSpPr txBox="1"/>
          <p:nvPr/>
        </p:nvSpPr>
        <p:spPr>
          <a:xfrm>
            <a:off x="1224012" y="950839"/>
            <a:ext cx="93399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3200" b="1">
                <a:solidFill>
                  <a:schemeClr val="accent5"/>
                </a:solidFill>
                <a:latin typeface="Garamond"/>
                <a:ea typeface="Garamond"/>
                <a:cs typeface="Garamond"/>
                <a:sym typeface="Garamond"/>
              </a:rPr>
              <a:t>Cum ne protejăm de coronavirus?</a:t>
            </a:r>
            <a:endParaRPr sz="3200" b="1">
              <a:solidFill>
                <a:schemeClr val="accent5"/>
              </a:solidFill>
              <a:latin typeface="Garamond"/>
              <a:ea typeface="Garamond"/>
              <a:cs typeface="Garamond"/>
              <a:sym typeface="Garamond"/>
            </a:endParaRPr>
          </a:p>
        </p:txBody>
      </p:sp>
      <p:sp>
        <p:nvSpPr>
          <p:cNvPr id="176" name="Google Shape;176;p4"/>
          <p:cNvSpPr txBox="1"/>
          <p:nvPr/>
        </p:nvSpPr>
        <p:spPr>
          <a:xfrm>
            <a:off x="5076472" y="2000396"/>
            <a:ext cx="3321600" cy="1846619"/>
          </a:xfrm>
          <a:prstGeom prst="rect">
            <a:avLst/>
          </a:prstGeom>
          <a:solidFill>
            <a:srgbClr val="FFD966"/>
          </a:solidFill>
          <a:ln w="9525" cap="flat" cmpd="sng">
            <a:solidFill>
              <a:srgbClr val="85200C"/>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1900" dirty="0">
                <a:solidFill>
                  <a:schemeClr val="dk1"/>
                </a:solidFill>
                <a:latin typeface="Cambria Math"/>
                <a:ea typeface="Cambria Math"/>
                <a:cs typeface="Cambria Math"/>
                <a:sym typeface="Cambria Math"/>
              </a:rPr>
              <a:t>Pentru a nu ne infecta cu virusul corona, este foarte important să respectăm </a:t>
            </a:r>
            <a:r>
              <a:rPr lang="ro-RO" sz="1900" b="1" i="1" dirty="0">
                <a:solidFill>
                  <a:srgbClr val="FF0000"/>
                </a:solidFill>
                <a:latin typeface="Cambria Math"/>
                <a:ea typeface="Cambria Math"/>
                <a:cs typeface="Cambria Math"/>
                <a:sym typeface="Cambria Math"/>
              </a:rPr>
              <a:t>regulile de igienă</a:t>
            </a:r>
            <a:r>
              <a:rPr lang="ro-RO" sz="1900" dirty="0">
                <a:solidFill>
                  <a:schemeClr val="dk1"/>
                </a:solidFill>
                <a:latin typeface="Cambria Math"/>
                <a:ea typeface="Cambria Math"/>
                <a:cs typeface="Cambria Math"/>
                <a:sym typeface="Cambria Math"/>
              </a:rPr>
              <a:t>, acasă, la grădiniță, cât și la locurile de joacă.</a:t>
            </a:r>
            <a:endParaRPr sz="1900" dirty="0">
              <a:solidFill>
                <a:schemeClr val="dk1"/>
              </a:solidFill>
              <a:latin typeface="Cambria Math"/>
              <a:ea typeface="Cambria Math"/>
              <a:cs typeface="Cambria Math"/>
              <a:sym typeface="Cambria Math"/>
            </a:endParaRPr>
          </a:p>
        </p:txBody>
      </p:sp>
      <p:pic>
        <p:nvPicPr>
          <p:cNvPr id="177" name="Google Shape;177;p4"/>
          <p:cNvPicPr preferRelativeResize="0"/>
          <p:nvPr/>
        </p:nvPicPr>
        <p:blipFill rotWithShape="1">
          <a:blip r:embed="rId3">
            <a:alphaModFix/>
          </a:blip>
          <a:srcRect/>
          <a:stretch/>
        </p:blipFill>
        <p:spPr>
          <a:xfrm>
            <a:off x="4929105" y="4041353"/>
            <a:ext cx="2542605" cy="2050342"/>
          </a:xfrm>
          <a:prstGeom prst="rect">
            <a:avLst/>
          </a:prstGeom>
          <a:noFill/>
          <a:ln>
            <a:noFill/>
          </a:ln>
        </p:spPr>
      </p:pic>
      <p:pic>
        <p:nvPicPr>
          <p:cNvPr id="178" name="Google Shape;178;p4"/>
          <p:cNvPicPr preferRelativeResize="0"/>
          <p:nvPr/>
        </p:nvPicPr>
        <p:blipFill rotWithShape="1">
          <a:blip r:embed="rId4">
            <a:alphaModFix/>
          </a:blip>
          <a:srcRect/>
          <a:stretch/>
        </p:blipFill>
        <p:spPr>
          <a:xfrm>
            <a:off x="8398075" y="1866100"/>
            <a:ext cx="2954950" cy="2818303"/>
          </a:xfrm>
          <a:prstGeom prst="rect">
            <a:avLst/>
          </a:prstGeom>
          <a:noFill/>
          <a:ln>
            <a:noFill/>
          </a:ln>
        </p:spPr>
      </p:pic>
      <p:pic>
        <p:nvPicPr>
          <p:cNvPr id="179" name="Google Shape;179;p4"/>
          <p:cNvPicPr preferRelativeResize="0"/>
          <p:nvPr/>
        </p:nvPicPr>
        <p:blipFill rotWithShape="1">
          <a:blip r:embed="rId5">
            <a:alphaModFix/>
          </a:blip>
          <a:srcRect/>
          <a:stretch/>
        </p:blipFill>
        <p:spPr>
          <a:xfrm>
            <a:off x="1028548" y="1806526"/>
            <a:ext cx="3580775" cy="22348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5"/>
          <p:cNvSpPr txBox="1">
            <a:spLocks noGrp="1"/>
          </p:cNvSpPr>
          <p:nvPr>
            <p:ph type="title" idx="4294967295"/>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5"/>
              </a:buClr>
              <a:buSzPts val="4400"/>
              <a:buFont typeface="Garamond"/>
              <a:buNone/>
            </a:pPr>
            <a:r>
              <a:rPr lang="ro-RO" b="1">
                <a:solidFill>
                  <a:schemeClr val="accent5"/>
                </a:solidFill>
              </a:rPr>
              <a:t>Ce sunt regulile de igienă?</a:t>
            </a:r>
            <a:endParaRPr b="1">
              <a:solidFill>
                <a:schemeClr val="accent5"/>
              </a:solidFill>
            </a:endParaRPr>
          </a:p>
        </p:txBody>
      </p:sp>
      <p:sp>
        <p:nvSpPr>
          <p:cNvPr id="185" name="Google Shape;185;p5"/>
          <p:cNvSpPr txBox="1">
            <a:spLocks noGrp="1"/>
          </p:cNvSpPr>
          <p:nvPr>
            <p:ph type="body" idx="4294967295"/>
          </p:nvPr>
        </p:nvSpPr>
        <p:spPr>
          <a:xfrm>
            <a:off x="2573696" y="2566261"/>
            <a:ext cx="6962100" cy="1077300"/>
          </a:xfrm>
          <a:prstGeom prst="rect">
            <a:avLst/>
          </a:prstGeom>
          <a:solidFill>
            <a:srgbClr val="EBD18B"/>
          </a:solidFill>
          <a:ln>
            <a:noFill/>
          </a:ln>
        </p:spPr>
        <p:txBody>
          <a:bodyPr spcFirstLastPara="1" wrap="square" lIns="91425" tIns="45700" rIns="91425" bIns="45700" anchor="t" anchorCtr="0">
            <a:normAutofit fontScale="77500"/>
          </a:bodyPr>
          <a:lstStyle/>
          <a:p>
            <a:pPr marL="0" lvl="0" indent="0" algn="ctr" rtl="0">
              <a:lnSpc>
                <a:spcPct val="120000"/>
              </a:lnSpc>
              <a:spcBef>
                <a:spcPts val="0"/>
              </a:spcBef>
              <a:spcAft>
                <a:spcPts val="0"/>
              </a:spcAft>
              <a:buSzPct val="115000"/>
              <a:buNone/>
            </a:pPr>
            <a:r>
              <a:rPr lang="ro-RO" sz="1900">
                <a:solidFill>
                  <a:srgbClr val="FF0000"/>
                </a:solidFill>
              </a:rPr>
              <a:t>     </a:t>
            </a:r>
            <a:r>
              <a:rPr lang="ro-RO" sz="2146">
                <a:solidFill>
                  <a:srgbClr val="FF0000"/>
                </a:solidFill>
              </a:rPr>
              <a:t>Igiena personală se referă la o serie de măsuri și reguli, care trebuie respectate, pentru  a avea grijă de trupurile noastre și pentru a rămâne curați și ordonați.        Astfel, ne simțim mai bine și ne păstrăm sănătatea noastră și pe a celor din jur</a:t>
            </a:r>
            <a:r>
              <a:rPr lang="ro-RO" sz="1946">
                <a:solidFill>
                  <a:srgbClr val="FF0000"/>
                </a:solidFill>
              </a:rPr>
              <a:t>.</a:t>
            </a:r>
            <a:endParaRPr sz="2646"/>
          </a:p>
        </p:txBody>
      </p:sp>
      <p:pic>
        <p:nvPicPr>
          <p:cNvPr id="186" name="Google Shape;186;p5"/>
          <p:cNvPicPr preferRelativeResize="0"/>
          <p:nvPr/>
        </p:nvPicPr>
        <p:blipFill rotWithShape="1">
          <a:blip r:embed="rId3">
            <a:alphaModFix/>
          </a:blip>
          <a:srcRect r="817" b="9158"/>
          <a:stretch/>
        </p:blipFill>
        <p:spPr>
          <a:xfrm>
            <a:off x="8995763" y="3731377"/>
            <a:ext cx="2171423" cy="2221941"/>
          </a:xfrm>
          <a:prstGeom prst="rect">
            <a:avLst/>
          </a:prstGeom>
          <a:noFill/>
          <a:ln>
            <a:noFill/>
          </a:ln>
        </p:spPr>
      </p:pic>
      <p:sp>
        <p:nvSpPr>
          <p:cNvPr id="187" name="Google Shape;187;p5"/>
          <p:cNvSpPr txBox="1"/>
          <p:nvPr/>
        </p:nvSpPr>
        <p:spPr>
          <a:xfrm>
            <a:off x="3684037" y="4105813"/>
            <a:ext cx="4824000" cy="1262100"/>
          </a:xfrm>
          <a:prstGeom prst="rect">
            <a:avLst/>
          </a:prstGeom>
          <a:solidFill>
            <a:srgbClr val="EBD18B"/>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1900">
                <a:solidFill>
                  <a:srgbClr val="FF0000"/>
                </a:solidFill>
                <a:latin typeface="Garamond"/>
                <a:ea typeface="Garamond"/>
                <a:cs typeface="Garamond"/>
                <a:sym typeface="Garamond"/>
              </a:rPr>
              <a:t>Știai că, virusurile sunt distruse de săpun?</a:t>
            </a:r>
            <a:endParaRPr sz="1700"/>
          </a:p>
          <a:p>
            <a:pPr marL="0" marR="0" lvl="0" indent="0" algn="ctr" rtl="0">
              <a:spcBef>
                <a:spcPts val="0"/>
              </a:spcBef>
              <a:spcAft>
                <a:spcPts val="0"/>
              </a:spcAft>
              <a:buNone/>
            </a:pPr>
            <a:r>
              <a:rPr lang="ro-RO" sz="1900">
                <a:solidFill>
                  <a:srgbClr val="FF0000"/>
                </a:solidFill>
                <a:latin typeface="Garamond"/>
                <a:ea typeface="Garamond"/>
                <a:cs typeface="Garamond"/>
                <a:sym typeface="Garamond"/>
              </a:rPr>
              <a:t>Deci, dacă te speli pe mâini foarte, foarte mult, cu mare atenție și destul de mult timp, coronavirus va sta departe de mâinile tale.</a:t>
            </a:r>
            <a:endParaRPr sz="1900">
              <a:solidFill>
                <a:srgbClr val="FF0000"/>
              </a:solidFill>
              <a:latin typeface="Garamond"/>
              <a:ea typeface="Garamond"/>
              <a:cs typeface="Garamond"/>
              <a:sym typeface="Garamond"/>
            </a:endParaRPr>
          </a:p>
        </p:txBody>
      </p:sp>
      <p:pic>
        <p:nvPicPr>
          <p:cNvPr id="188" name="Google Shape;188;p5"/>
          <p:cNvPicPr preferRelativeResize="0"/>
          <p:nvPr/>
        </p:nvPicPr>
        <p:blipFill rotWithShape="1">
          <a:blip r:embed="rId4">
            <a:alphaModFix/>
          </a:blip>
          <a:srcRect/>
          <a:stretch/>
        </p:blipFill>
        <p:spPr>
          <a:xfrm>
            <a:off x="1295402" y="3721862"/>
            <a:ext cx="2029913" cy="2447414"/>
          </a:xfrm>
          <a:prstGeom prst="rect">
            <a:avLst/>
          </a:prstGeom>
          <a:noFill/>
          <a:ln>
            <a:noFill/>
          </a:ln>
        </p:spPr>
      </p:pic>
      <p:sp>
        <p:nvSpPr>
          <p:cNvPr id="189" name="Google Shape;189;p5"/>
          <p:cNvSpPr/>
          <p:nvPr/>
        </p:nvSpPr>
        <p:spPr>
          <a:xfrm>
            <a:off x="2573696" y="2658764"/>
            <a:ext cx="301691" cy="278536"/>
          </a:xfrm>
          <a:prstGeom prst="smileyFace">
            <a:avLst>
              <a:gd name="adj" fmla="val 4653"/>
            </a:avLst>
          </a:prstGeom>
          <a:solidFill>
            <a:schemeClr val="accent1"/>
          </a:solidFill>
          <a:ln w="15875" cap="flat" cmpd="sng">
            <a:solidFill>
              <a:srgbClr val="5F6F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190" name="Google Shape;190;p5"/>
          <p:cNvSpPr/>
          <p:nvPr/>
        </p:nvSpPr>
        <p:spPr>
          <a:xfrm>
            <a:off x="3776959" y="4190013"/>
            <a:ext cx="300000" cy="270000"/>
          </a:xfrm>
          <a:prstGeom prst="smileyFace">
            <a:avLst>
              <a:gd name="adj" fmla="val 4653"/>
            </a:avLst>
          </a:prstGeom>
          <a:solidFill>
            <a:schemeClr val="accent1"/>
          </a:solidFill>
          <a:ln w="15875" cap="flat" cmpd="sng">
            <a:solidFill>
              <a:srgbClr val="5F6F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6"/>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457200" lvl="0" indent="0" algn="l" rtl="0">
              <a:spcBef>
                <a:spcPts val="0"/>
              </a:spcBef>
              <a:spcAft>
                <a:spcPts val="0"/>
              </a:spcAft>
              <a:buNone/>
            </a:pPr>
            <a:r>
              <a:rPr lang="ro-RO" b="1">
                <a:solidFill>
                  <a:srgbClr val="E69138"/>
                </a:solidFill>
              </a:rPr>
              <a:t>Câteva reguli importante, de igienă:</a:t>
            </a:r>
            <a:endParaRPr b="1">
              <a:solidFill>
                <a:srgbClr val="E69138"/>
              </a:solidFill>
            </a:endParaRPr>
          </a:p>
        </p:txBody>
      </p:sp>
      <p:sp>
        <p:nvSpPr>
          <p:cNvPr id="196" name="Google Shape;196;p6"/>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457200" lvl="0" indent="0" algn="ctr" rtl="0">
              <a:spcBef>
                <a:spcPts val="0"/>
              </a:spcBef>
              <a:spcAft>
                <a:spcPts val="0"/>
              </a:spcAft>
              <a:buNone/>
            </a:pPr>
            <a:r>
              <a:rPr lang="ro-RO" sz="4200" b="1">
                <a:solidFill>
                  <a:srgbClr val="FF0000"/>
                </a:solidFill>
              </a:rPr>
              <a:t>1</a:t>
            </a:r>
            <a:endParaRPr sz="4200" b="1">
              <a:solidFill>
                <a:srgbClr val="FF0000"/>
              </a:solidFill>
            </a:endParaRPr>
          </a:p>
          <a:p>
            <a:pPr marL="457200" lvl="0" indent="0" algn="ctr" rtl="0">
              <a:spcBef>
                <a:spcPts val="0"/>
              </a:spcBef>
              <a:spcAft>
                <a:spcPts val="0"/>
              </a:spcAft>
              <a:buNone/>
            </a:pPr>
            <a:r>
              <a:rPr lang="ro-RO" sz="4200">
                <a:solidFill>
                  <a:srgbClr val="FF0000"/>
                </a:solidFill>
              </a:rPr>
              <a:t>Ne spălăm foarte bine mâinile.</a:t>
            </a:r>
            <a:endParaRPr sz="4200">
              <a:solidFill>
                <a:srgbClr val="FF0000"/>
              </a:solidFill>
            </a:endParaRPr>
          </a:p>
          <a:p>
            <a:pPr marL="457200" lvl="0" indent="0" algn="l" rtl="0">
              <a:spcBef>
                <a:spcPts val="0"/>
              </a:spcBef>
              <a:spcAft>
                <a:spcPts val="0"/>
              </a:spcAft>
              <a:buNone/>
            </a:pPr>
            <a:endParaRPr sz="2500">
              <a:solidFill>
                <a:srgbClr val="000000"/>
              </a:solidFill>
            </a:endParaRPr>
          </a:p>
          <a:p>
            <a:pPr marL="45720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7"/>
          <p:cNvPicPr preferRelativeResize="0"/>
          <p:nvPr/>
        </p:nvPicPr>
        <p:blipFill>
          <a:blip r:embed="rId3">
            <a:alphaModFix/>
          </a:blip>
          <a:stretch>
            <a:fillRect/>
          </a:stretch>
        </p:blipFill>
        <p:spPr>
          <a:xfrm>
            <a:off x="1183300" y="3107837"/>
            <a:ext cx="3219450" cy="3008363"/>
          </a:xfrm>
          <a:prstGeom prst="rect">
            <a:avLst/>
          </a:prstGeom>
          <a:noFill/>
          <a:ln>
            <a:noFill/>
          </a:ln>
        </p:spPr>
      </p:pic>
      <p:pic>
        <p:nvPicPr>
          <p:cNvPr id="202" name="Google Shape;202;p7"/>
          <p:cNvPicPr preferRelativeResize="0"/>
          <p:nvPr/>
        </p:nvPicPr>
        <p:blipFill>
          <a:blip r:embed="rId4">
            <a:alphaModFix/>
          </a:blip>
          <a:stretch>
            <a:fillRect/>
          </a:stretch>
        </p:blipFill>
        <p:spPr>
          <a:xfrm>
            <a:off x="8108525" y="2703238"/>
            <a:ext cx="3219450" cy="3412950"/>
          </a:xfrm>
          <a:prstGeom prst="rect">
            <a:avLst/>
          </a:prstGeom>
          <a:noFill/>
          <a:ln>
            <a:noFill/>
          </a:ln>
        </p:spPr>
      </p:pic>
      <p:pic>
        <p:nvPicPr>
          <p:cNvPr id="203" name="Google Shape;203;p7"/>
          <p:cNvPicPr preferRelativeResize="0"/>
          <p:nvPr/>
        </p:nvPicPr>
        <p:blipFill rotWithShape="1">
          <a:blip r:embed="rId5">
            <a:alphaModFix/>
          </a:blip>
          <a:srcRect b="14987"/>
          <a:stretch/>
        </p:blipFill>
        <p:spPr>
          <a:xfrm>
            <a:off x="4624988" y="3400963"/>
            <a:ext cx="3354726" cy="2223825"/>
          </a:xfrm>
          <a:prstGeom prst="rect">
            <a:avLst/>
          </a:prstGeom>
          <a:noFill/>
          <a:ln>
            <a:noFill/>
          </a:ln>
        </p:spPr>
      </p:pic>
      <p:sp>
        <p:nvSpPr>
          <p:cNvPr id="204" name="Google Shape;204;p7"/>
          <p:cNvSpPr txBox="1"/>
          <p:nvPr/>
        </p:nvSpPr>
        <p:spPr>
          <a:xfrm>
            <a:off x="1644425" y="803500"/>
            <a:ext cx="9777000" cy="215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o-RO" sz="2300" b="1" dirty="0">
                <a:solidFill>
                  <a:srgbClr val="FF0000"/>
                </a:solidFill>
                <a:latin typeface="Garamond"/>
                <a:ea typeface="Garamond"/>
                <a:cs typeface="Garamond"/>
                <a:sym typeface="Garamond"/>
              </a:rPr>
              <a:t>Când ne spălăm pe mâini?</a:t>
            </a:r>
            <a:endParaRPr sz="2300" b="1" dirty="0">
              <a:solidFill>
                <a:srgbClr val="FF0000"/>
              </a:solidFill>
              <a:latin typeface="Garamond"/>
              <a:ea typeface="Garamond"/>
              <a:cs typeface="Garamond"/>
              <a:sym typeface="Garamond"/>
            </a:endParaRPr>
          </a:p>
          <a:p>
            <a:pPr marL="0" lvl="0" indent="0" algn="l" rtl="0">
              <a:spcBef>
                <a:spcPts val="0"/>
              </a:spcBef>
              <a:spcAft>
                <a:spcPts val="0"/>
              </a:spcAft>
              <a:buNone/>
            </a:pPr>
            <a:r>
              <a:rPr lang="ro-RO" sz="2100" dirty="0">
                <a:solidFill>
                  <a:srgbClr val="274E13"/>
                </a:solidFill>
                <a:latin typeface="Garamond"/>
                <a:ea typeface="Garamond"/>
                <a:cs typeface="Garamond"/>
                <a:sym typeface="Garamond"/>
              </a:rPr>
              <a:t>-după strănut, </a:t>
            </a:r>
            <a:r>
              <a:rPr lang="ro-RO" sz="2100" dirty="0" err="1">
                <a:solidFill>
                  <a:srgbClr val="274E13"/>
                </a:solidFill>
                <a:latin typeface="Garamond"/>
                <a:ea typeface="Garamond"/>
                <a:cs typeface="Garamond"/>
                <a:sym typeface="Garamond"/>
              </a:rPr>
              <a:t>suflara</a:t>
            </a:r>
            <a:r>
              <a:rPr lang="ro-RO" sz="2100" dirty="0">
                <a:solidFill>
                  <a:srgbClr val="274E13"/>
                </a:solidFill>
                <a:latin typeface="Garamond"/>
                <a:ea typeface="Garamond"/>
                <a:cs typeface="Garamond"/>
                <a:sym typeface="Garamond"/>
              </a:rPr>
              <a:t> nasului, tuse</a:t>
            </a:r>
            <a:endParaRPr sz="2100" dirty="0">
              <a:solidFill>
                <a:srgbClr val="274E13"/>
              </a:solidFill>
              <a:latin typeface="Garamond"/>
              <a:ea typeface="Garamond"/>
              <a:cs typeface="Garamond"/>
              <a:sym typeface="Garamond"/>
            </a:endParaRPr>
          </a:p>
          <a:p>
            <a:pPr marL="0" lvl="0" indent="0" algn="l" rtl="0">
              <a:spcBef>
                <a:spcPts val="0"/>
              </a:spcBef>
              <a:spcAft>
                <a:spcPts val="0"/>
              </a:spcAft>
              <a:buNone/>
            </a:pPr>
            <a:r>
              <a:rPr lang="ro-RO" sz="2100" dirty="0">
                <a:solidFill>
                  <a:srgbClr val="274E13"/>
                </a:solidFill>
                <a:latin typeface="Garamond"/>
                <a:ea typeface="Garamond"/>
                <a:cs typeface="Garamond"/>
                <a:sym typeface="Garamond"/>
              </a:rPr>
              <a:t>-după folosirea toaletei</a:t>
            </a:r>
            <a:endParaRPr sz="2100" dirty="0">
              <a:solidFill>
                <a:srgbClr val="274E13"/>
              </a:solidFill>
              <a:latin typeface="Garamond"/>
              <a:ea typeface="Garamond"/>
              <a:cs typeface="Garamond"/>
              <a:sym typeface="Garamond"/>
            </a:endParaRPr>
          </a:p>
          <a:p>
            <a:pPr marL="0" lvl="0" indent="0" algn="l" rtl="0">
              <a:spcBef>
                <a:spcPts val="0"/>
              </a:spcBef>
              <a:spcAft>
                <a:spcPts val="0"/>
              </a:spcAft>
              <a:buNone/>
            </a:pPr>
            <a:r>
              <a:rPr lang="ro-RO" sz="2100" dirty="0">
                <a:solidFill>
                  <a:srgbClr val="274E13"/>
                </a:solidFill>
                <a:latin typeface="Garamond"/>
                <a:ea typeface="Garamond"/>
                <a:cs typeface="Garamond"/>
                <a:sym typeface="Garamond"/>
              </a:rPr>
              <a:t>-după joaca în parc</a:t>
            </a:r>
            <a:endParaRPr sz="2100" dirty="0">
              <a:solidFill>
                <a:srgbClr val="274E13"/>
              </a:solidFill>
              <a:latin typeface="Garamond"/>
              <a:ea typeface="Garamond"/>
              <a:cs typeface="Garamond"/>
              <a:sym typeface="Garamond"/>
            </a:endParaRPr>
          </a:p>
          <a:p>
            <a:pPr marL="0" lvl="0" indent="0" algn="l" rtl="0">
              <a:spcBef>
                <a:spcPts val="0"/>
              </a:spcBef>
              <a:spcAft>
                <a:spcPts val="0"/>
              </a:spcAft>
              <a:buNone/>
            </a:pPr>
            <a:r>
              <a:rPr lang="ro-RO" sz="2100" dirty="0">
                <a:solidFill>
                  <a:srgbClr val="274E13"/>
                </a:solidFill>
                <a:latin typeface="Garamond"/>
                <a:ea typeface="Garamond"/>
                <a:cs typeface="Garamond"/>
                <a:sym typeface="Garamond"/>
              </a:rPr>
              <a:t>-după joaca cu animalele de companie</a:t>
            </a:r>
            <a:endParaRPr sz="2100" dirty="0">
              <a:solidFill>
                <a:srgbClr val="274E13"/>
              </a:solidFill>
              <a:latin typeface="Garamond"/>
              <a:ea typeface="Garamond"/>
              <a:cs typeface="Garamond"/>
              <a:sym typeface="Garamond"/>
            </a:endParaRPr>
          </a:p>
          <a:p>
            <a:pPr marL="0" lvl="0" indent="0" algn="l" rtl="0">
              <a:spcBef>
                <a:spcPts val="0"/>
              </a:spcBef>
              <a:spcAft>
                <a:spcPts val="0"/>
              </a:spcAft>
              <a:buNone/>
            </a:pPr>
            <a:r>
              <a:rPr lang="ro-RO" sz="2100" dirty="0">
                <a:solidFill>
                  <a:srgbClr val="274E13"/>
                </a:solidFill>
                <a:latin typeface="Garamond"/>
                <a:ea typeface="Garamond"/>
                <a:cs typeface="Garamond"/>
                <a:sym typeface="Garamond"/>
              </a:rPr>
              <a:t>-atunci când intrăm în casă</a:t>
            </a:r>
            <a:endParaRPr sz="2100" dirty="0">
              <a:solidFill>
                <a:srgbClr val="274E13"/>
              </a:solidFill>
              <a:latin typeface="Garamond"/>
              <a:ea typeface="Garamond"/>
              <a:cs typeface="Garamond"/>
              <a:sym typeface="Garamon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8"/>
          <p:cNvSpPr txBox="1">
            <a:spLocks noGrp="1"/>
          </p:cNvSpPr>
          <p:nvPr>
            <p:ph type="title"/>
          </p:nvPr>
        </p:nvSpPr>
        <p:spPr>
          <a:xfrm>
            <a:off x="1295402" y="982132"/>
            <a:ext cx="9601200" cy="13038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ro-RO" b="1">
                <a:solidFill>
                  <a:srgbClr val="1155CC"/>
                </a:solidFill>
              </a:rPr>
              <a:t>2.</a:t>
            </a:r>
            <a:endParaRPr b="1">
              <a:solidFill>
                <a:srgbClr val="1155CC"/>
              </a:solidFill>
            </a:endParaRPr>
          </a:p>
        </p:txBody>
      </p:sp>
      <p:sp>
        <p:nvSpPr>
          <p:cNvPr id="210" name="Google Shape;210;p8"/>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110490" algn="ctr" rtl="0">
              <a:spcBef>
                <a:spcPts val="0"/>
              </a:spcBef>
              <a:spcAft>
                <a:spcPts val="0"/>
              </a:spcAft>
              <a:buSzPts val="2760"/>
              <a:buNone/>
            </a:pPr>
            <a:r>
              <a:rPr lang="ro-RO" sz="4200">
                <a:solidFill>
                  <a:srgbClr val="1155CC"/>
                </a:solidFill>
              </a:rPr>
              <a:t>După ce am folosit un șervețel de unică folosință, îl aruncăm la coșul de gunoi.</a:t>
            </a:r>
            <a:endParaRPr sz="4200">
              <a:solidFill>
                <a:srgbClr val="1155CC"/>
              </a:solidFil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9"/>
          <p:cNvPicPr preferRelativeResize="0"/>
          <p:nvPr/>
        </p:nvPicPr>
        <p:blipFill rotWithShape="1">
          <a:blip r:embed="rId3">
            <a:alphaModFix/>
          </a:blip>
          <a:srcRect r="1613" b="8240"/>
          <a:stretch/>
        </p:blipFill>
        <p:spPr>
          <a:xfrm>
            <a:off x="848175" y="953050"/>
            <a:ext cx="4159850" cy="4970625"/>
          </a:xfrm>
          <a:prstGeom prst="rect">
            <a:avLst/>
          </a:prstGeom>
          <a:noFill/>
          <a:ln>
            <a:noFill/>
          </a:ln>
        </p:spPr>
      </p:pic>
      <p:pic>
        <p:nvPicPr>
          <p:cNvPr id="216" name="Google Shape;216;p9"/>
          <p:cNvPicPr preferRelativeResize="0"/>
          <p:nvPr/>
        </p:nvPicPr>
        <p:blipFill>
          <a:blip r:embed="rId4">
            <a:alphaModFix/>
          </a:blip>
          <a:stretch>
            <a:fillRect/>
          </a:stretch>
        </p:blipFill>
        <p:spPr>
          <a:xfrm>
            <a:off x="7582950" y="953050"/>
            <a:ext cx="3706561" cy="4970626"/>
          </a:xfrm>
          <a:prstGeom prst="rect">
            <a:avLst/>
          </a:prstGeom>
          <a:noFill/>
          <a:ln>
            <a:noFill/>
          </a:ln>
        </p:spPr>
      </p:pic>
      <p:pic>
        <p:nvPicPr>
          <p:cNvPr id="217" name="Google Shape;217;p9"/>
          <p:cNvPicPr preferRelativeResize="0"/>
          <p:nvPr/>
        </p:nvPicPr>
        <p:blipFill rotWithShape="1">
          <a:blip r:embed="rId5">
            <a:alphaModFix/>
          </a:blip>
          <a:srcRect t="12721" b="4021"/>
          <a:stretch/>
        </p:blipFill>
        <p:spPr>
          <a:xfrm>
            <a:off x="4391350" y="953050"/>
            <a:ext cx="3597525" cy="49706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Organic">
  <a:themeElements>
    <a:clrScheme name="Organic">
      <a:dk1>
        <a:srgbClr val="000000"/>
      </a:dk1>
      <a:lt1>
        <a:srgbClr val="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TotalTime>
  <Words>499</Words>
  <Application>Microsoft Office PowerPoint</Application>
  <PresentationFormat>Ecran lat</PresentationFormat>
  <Paragraphs>34</Paragraphs>
  <Slides>14</Slides>
  <Notes>14</Notes>
  <HiddenSlides>0</HiddenSlides>
  <MMClips>0</MMClips>
  <ScaleCrop>false</ScaleCrop>
  <HeadingPairs>
    <vt:vector size="4" baseType="variant">
      <vt:variant>
        <vt:lpstr>Temă</vt:lpstr>
      </vt:variant>
      <vt:variant>
        <vt:i4>1</vt:i4>
      </vt:variant>
      <vt:variant>
        <vt:lpstr>Titluri diapozitive</vt:lpstr>
      </vt:variant>
      <vt:variant>
        <vt:i4>14</vt:i4>
      </vt:variant>
    </vt:vector>
  </HeadingPairs>
  <TitlesOfParts>
    <vt:vector size="15" baseType="lpstr">
      <vt:lpstr>Organic</vt:lpstr>
      <vt:lpstr>STĂM ACASĂ, DAR NE PASĂ!</vt:lpstr>
      <vt:lpstr>Prezentare PowerPoint</vt:lpstr>
      <vt:lpstr>Cum ne putem infecta cu virusul corona?</vt:lpstr>
      <vt:lpstr>Prezentare PowerPoint</vt:lpstr>
      <vt:lpstr>Ce sunt regulile de igienă?</vt:lpstr>
      <vt:lpstr>Câteva reguli importante, de igienă:</vt:lpstr>
      <vt:lpstr>Prezentare PowerPoint</vt:lpstr>
      <vt:lpstr>2.</vt:lpstr>
      <vt:lpstr>Prezentare PowerPoint</vt:lpstr>
      <vt:lpstr>3.</vt:lpstr>
      <vt:lpstr>Prezentare PowerPoint</vt:lpstr>
      <vt:lpstr>3.</vt:lpstr>
      <vt:lpstr>Prezentare PowerPoint</vt:lpstr>
      <vt:lpstr>Prezentare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STĂM ACASĂ, DAR NE PASĂ!</dc:title>
  <dc:creator>User</dc:creator>
  <cp:lastModifiedBy>Utilizator necunoscut</cp:lastModifiedBy>
  <cp:revision>5</cp:revision>
  <dcterms:created xsi:type="dcterms:W3CDTF">2021-02-22T08:26:14Z</dcterms:created>
  <dcterms:modified xsi:type="dcterms:W3CDTF">2021-05-31T21:09:20Z</dcterms:modified>
</cp:coreProperties>
</file>